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92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>
                <a:alpha val="0"/>
              </a:srgbClr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714356"/>
            <a:ext cx="7772400" cy="1470025"/>
          </a:xfrm>
        </p:spPr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7200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Число и цифра  0</a:t>
            </a:r>
            <a:endParaRPr lang="ru-RU" sz="72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4" name="Picture 2" descr="http://i17.fastpic.ru/big/2011/0304/49/eb1a0f4b54841ce178b3a5bb54cddc49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928802"/>
            <a:ext cx="2857520" cy="4572005"/>
          </a:xfrm>
          <a:prstGeom prst="rect">
            <a:avLst/>
          </a:prstGeom>
          <a:noFill/>
        </p:spPr>
      </p:pic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1071546"/>
            <a:ext cx="6829444" cy="2011354"/>
          </a:xfrm>
        </p:spPr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7200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МОЛОДЦЫ!</a:t>
            </a:r>
            <a:endParaRPr lang="ru-RU" sz="7200" b="1" i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22530" name="Picture 2" descr="http://i17.fastpic.ru/big/2011/0304/49/eb1a0f4b54841ce178b3a5bb54cddc49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6072198" y="2214554"/>
            <a:ext cx="2640406" cy="44609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nnmama.ru/nn/stats/udom01.jpg"/>
          <p:cNvPicPr>
            <a:picLocks noGrp="1"/>
          </p:cNvPicPr>
          <p:nvPr>
            <p:ph idx="1"/>
          </p:nvPr>
        </p:nvPicPr>
        <p:blipFill>
          <a:blip r:embed="rId2"/>
          <a:srcRect t="5747" b="3448"/>
          <a:stretch>
            <a:fillRect/>
          </a:stretch>
        </p:blipFill>
        <p:spPr bwMode="auto">
          <a:xfrm>
            <a:off x="857224" y="0"/>
            <a:ext cx="7358114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http://go1.imgsmail.ru/imgpreview?key=1a3c95e3893e0ec1&amp;mb=imgdb_preview_287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58016" y="4429132"/>
            <a:ext cx="2285984" cy="2661102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3286116" y="5357826"/>
            <a:ext cx="857256" cy="1500174"/>
          </a:xfrm>
          <a:prstGeom prst="rect">
            <a:avLst/>
          </a:prstGeom>
          <a:solidFill>
            <a:srgbClr val="FFC000"/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5364" name="Picture 4" descr="http://go1.imgsmail.ru/imgpreview?key=3bc7e6c4c4fed53f&amp;mb=imgdb_preview_135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643238" y="785794"/>
            <a:ext cx="2028825" cy="1790701"/>
          </a:xfrm>
          <a:prstGeom prst="rect">
            <a:avLst/>
          </a:prstGeom>
          <a:noFill/>
        </p:spPr>
      </p:pic>
      <p:pic>
        <p:nvPicPr>
          <p:cNvPr id="15368" name="Picture 8" descr="http://alfaday.net/uploads/posts/2014-02/1391532713_70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3000" contrast="-56000"/>
          </a:blip>
          <a:srcRect b="13333"/>
          <a:stretch>
            <a:fillRect/>
          </a:stretch>
        </p:blipFill>
        <p:spPr bwMode="auto">
          <a:xfrm flipV="1">
            <a:off x="0" y="1428736"/>
            <a:ext cx="9429783" cy="4786346"/>
          </a:xfrm>
          <a:prstGeom prst="rect">
            <a:avLst/>
          </a:prstGeom>
          <a:noFill/>
        </p:spPr>
      </p:pic>
      <p:pic>
        <p:nvPicPr>
          <p:cNvPr id="15362" name="Picture 2" descr="http://dlyamam-i-detok.ru/wp-content/uploads/2013/05/tematicheskoe-zanyatie-dlya-detej-pticy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AF9FE"/>
              </a:clrFrom>
              <a:clrTo>
                <a:srgbClr val="FAF9FE">
                  <a:alpha val="0"/>
                </a:srgbClr>
              </a:clrTo>
            </a:clrChange>
          </a:blip>
          <a:srcRect l="7500" t="6098" r="7499" b="5487"/>
          <a:stretch>
            <a:fillRect/>
          </a:stretch>
        </p:blipFill>
        <p:spPr bwMode="auto">
          <a:xfrm>
            <a:off x="0" y="1827976"/>
            <a:ext cx="2714612" cy="2315404"/>
          </a:xfrm>
          <a:prstGeom prst="rect">
            <a:avLst/>
          </a:prstGeom>
          <a:noFill/>
        </p:spPr>
      </p:pic>
      <p:pic>
        <p:nvPicPr>
          <p:cNvPr id="7" name="Picture 2" descr="http://dlyamam-i-detok.ru/wp-content/uploads/2013/05/tematicheskoe-zanyatie-dlya-detej-pticy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AF9FE"/>
              </a:clrFrom>
              <a:clrTo>
                <a:srgbClr val="FAF9FE">
                  <a:alpha val="0"/>
                </a:srgbClr>
              </a:clrTo>
            </a:clrChange>
          </a:blip>
          <a:srcRect l="7500" t="6098" r="7499" b="5487"/>
          <a:stretch>
            <a:fillRect/>
          </a:stretch>
        </p:blipFill>
        <p:spPr bwMode="auto">
          <a:xfrm flipH="1">
            <a:off x="6357950" y="2286482"/>
            <a:ext cx="2786050" cy="2318697"/>
          </a:xfrm>
          <a:prstGeom prst="rect">
            <a:avLst/>
          </a:prstGeom>
          <a:noFill/>
        </p:spPr>
      </p:pic>
      <p:pic>
        <p:nvPicPr>
          <p:cNvPr id="6" name="Picture 2" descr="http://dlyamam-i-detok.ru/wp-content/uploads/2013/05/tematicheskoe-zanyatie-dlya-detej-pticy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AF9FE"/>
              </a:clrFrom>
              <a:clrTo>
                <a:srgbClr val="FAF9FE">
                  <a:alpha val="0"/>
                </a:srgbClr>
              </a:clrTo>
            </a:clrChange>
          </a:blip>
          <a:srcRect l="7500" t="6098" r="7499" b="5487"/>
          <a:stretch>
            <a:fillRect/>
          </a:stretch>
        </p:blipFill>
        <p:spPr bwMode="auto">
          <a:xfrm flipH="1">
            <a:off x="1857356" y="533529"/>
            <a:ext cx="2643206" cy="2395405"/>
          </a:xfrm>
          <a:prstGeom prst="rect">
            <a:avLst/>
          </a:prstGeom>
          <a:noFill/>
        </p:spPr>
      </p:pic>
      <p:pic>
        <p:nvPicPr>
          <p:cNvPr id="5" name="Picture 2" descr="http://dlyamam-i-detok.ru/wp-content/uploads/2013/05/tematicheskoe-zanyatie-dlya-detej-pticy.jpg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clrChange>
              <a:clrFrom>
                <a:srgbClr val="FAF9FE"/>
              </a:clrFrom>
              <a:clrTo>
                <a:srgbClr val="FAF9FE">
                  <a:alpha val="0"/>
                </a:srgbClr>
              </a:clrTo>
            </a:clrChange>
          </a:blip>
          <a:srcRect l="7500" t="6098" r="7499" b="5487"/>
          <a:stretch>
            <a:fillRect/>
          </a:stretch>
        </p:blipFill>
        <p:spPr bwMode="auto">
          <a:xfrm>
            <a:off x="3786182" y="428604"/>
            <a:ext cx="2857520" cy="2437277"/>
          </a:xfrm>
          <a:prstGeom prst="rect">
            <a:avLst/>
          </a:prstGeom>
          <a:noFill/>
        </p:spPr>
      </p:pic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1857356" y="5500702"/>
          <a:ext cx="4929220" cy="10972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85844"/>
                <a:gridCol w="985844"/>
                <a:gridCol w="985844"/>
                <a:gridCol w="985844"/>
                <a:gridCol w="985844"/>
              </a:tblGrid>
              <a:tr h="942344">
                <a:tc>
                  <a:txBody>
                    <a:bodyPr/>
                    <a:lstStyle/>
                    <a:p>
                      <a:pPr algn="ctr"/>
                      <a:endParaRPr lang="ru-RU" sz="6000" b="1" i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6600" b="1" i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6600" b="1" i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6600" b="1" i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6600" b="1" i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1857356" y="5500702"/>
            <a:ext cx="100013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i="1" dirty="0" smtClean="0"/>
              <a:t>4</a:t>
            </a:r>
            <a:endParaRPr lang="ru-RU" sz="6600" b="1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3857620" y="5500702"/>
            <a:ext cx="92869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i="1" dirty="0" smtClean="0"/>
              <a:t>4</a:t>
            </a:r>
            <a:endParaRPr lang="ru-RU" sz="6600" b="1" i="1" dirty="0"/>
          </a:p>
        </p:txBody>
      </p:sp>
      <p:sp>
        <p:nvSpPr>
          <p:cNvPr id="15" name="TextBox 14"/>
          <p:cNvSpPr txBox="1"/>
          <p:nvPr/>
        </p:nvSpPr>
        <p:spPr>
          <a:xfrm>
            <a:off x="2928926" y="5500702"/>
            <a:ext cx="7858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i="1" dirty="0" smtClean="0"/>
              <a:t>-</a:t>
            </a:r>
            <a:endParaRPr lang="ru-RU" sz="7200" b="1" i="1" dirty="0"/>
          </a:p>
        </p:txBody>
      </p:sp>
      <p:sp>
        <p:nvSpPr>
          <p:cNvPr id="16" name="TextBox 15"/>
          <p:cNvSpPr txBox="1"/>
          <p:nvPr/>
        </p:nvSpPr>
        <p:spPr>
          <a:xfrm>
            <a:off x="4929190" y="5500702"/>
            <a:ext cx="85725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/>
              <a:t>=</a:t>
            </a:r>
            <a:endParaRPr lang="ru-RU" sz="66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5929322" y="5500702"/>
            <a:ext cx="78581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i="1" dirty="0" smtClean="0"/>
              <a:t>0</a:t>
            </a:r>
            <a:endParaRPr lang="ru-RU" sz="66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1000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2" presetClass="exit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" presetClass="exit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9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2" presetClass="exit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3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386" name="AutoShape 2" descr="https://go1.imgsmail.ru/imgpreview?key=5b18c34eee2cdc0a&amp;mb=imgdb_preview_120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390" name="Picture 6" descr="http://img1.liveinternet.ru/images/attach/c/4/80/581/80581507_bg.jpg"/>
          <p:cNvPicPr>
            <a:picLocks noChangeAspect="1" noChangeArrowheads="1"/>
          </p:cNvPicPr>
          <p:nvPr/>
        </p:nvPicPr>
        <p:blipFill>
          <a:blip r:embed="rId2">
            <a:lum bright="10000" contrast="27000"/>
          </a:blip>
          <a:srcRect/>
          <a:stretch>
            <a:fillRect/>
          </a:stretch>
        </p:blipFill>
        <p:spPr bwMode="auto">
          <a:xfrm>
            <a:off x="0" y="0"/>
            <a:ext cx="9215464" cy="6858001"/>
          </a:xfrm>
          <a:prstGeom prst="rect">
            <a:avLst/>
          </a:prstGeom>
          <a:noFill/>
        </p:spPr>
      </p:pic>
      <p:pic>
        <p:nvPicPr>
          <p:cNvPr id="16392" name="Picture 8" descr="http://coollady.ru/pic/0003/058/07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00825" y="3071810"/>
            <a:ext cx="2546141" cy="2418396"/>
          </a:xfrm>
          <a:prstGeom prst="rect">
            <a:avLst/>
          </a:prstGeom>
          <a:noFill/>
        </p:spPr>
      </p:pic>
      <p:pic>
        <p:nvPicPr>
          <p:cNvPr id="9" name="Рисунок 8" descr="http://stranahandmade.net/wp-content/uploads/2011/12/babochki-v-interere-svoimi-rukami-3.jpg"/>
          <p:cNvPicPr/>
          <p:nvPr/>
        </p:nvPicPr>
        <p:blipFill>
          <a:blip r:embed="rId4">
            <a:clrChange>
              <a:clrFrom>
                <a:srgbClr val="FDFDFB"/>
              </a:clrFrom>
              <a:clrTo>
                <a:srgbClr val="FDFDFB">
                  <a:alpha val="0"/>
                </a:srgbClr>
              </a:clrTo>
            </a:clrChange>
          </a:blip>
          <a:srcRect l="49258" t="34402" b="29446"/>
          <a:stretch>
            <a:fillRect/>
          </a:stretch>
        </p:blipFill>
        <p:spPr bwMode="auto">
          <a:xfrm rot="2378574">
            <a:off x="3189198" y="1949084"/>
            <a:ext cx="2913060" cy="2313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stranahandmade.net/wp-content/uploads/2011/12/babochki-v-interere-svoimi-rukami-3.jpg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45344" b="70554"/>
          <a:stretch>
            <a:fillRect/>
          </a:stretch>
        </p:blipFill>
        <p:spPr bwMode="auto">
          <a:xfrm rot="2226272">
            <a:off x="648886" y="3137934"/>
            <a:ext cx="2917006" cy="1946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2143108" y="285728"/>
          <a:ext cx="5143540" cy="98204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28708"/>
                <a:gridCol w="1028708"/>
                <a:gridCol w="1028708"/>
                <a:gridCol w="1028708"/>
                <a:gridCol w="1028708"/>
              </a:tblGrid>
              <a:tr h="98204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2285984" y="285728"/>
            <a:ext cx="85725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i="1" dirty="0" smtClean="0"/>
              <a:t>3</a:t>
            </a:r>
            <a:endParaRPr lang="ru-RU" sz="6600" b="1" i="1" dirty="0"/>
          </a:p>
        </p:txBody>
      </p:sp>
      <p:sp>
        <p:nvSpPr>
          <p:cNvPr id="13" name="TextBox 12"/>
          <p:cNvSpPr txBox="1"/>
          <p:nvPr/>
        </p:nvSpPr>
        <p:spPr>
          <a:xfrm>
            <a:off x="3214678" y="285728"/>
            <a:ext cx="85725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/>
              <a:t>-</a:t>
            </a:r>
            <a:endParaRPr lang="ru-RU" sz="66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4214810" y="285728"/>
            <a:ext cx="92869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i="1" dirty="0" smtClean="0"/>
              <a:t>3</a:t>
            </a:r>
            <a:endParaRPr lang="ru-RU" sz="6600" b="1" i="1" dirty="0"/>
          </a:p>
        </p:txBody>
      </p:sp>
      <p:sp>
        <p:nvSpPr>
          <p:cNvPr id="15" name="TextBox 14"/>
          <p:cNvSpPr txBox="1"/>
          <p:nvPr/>
        </p:nvSpPr>
        <p:spPr>
          <a:xfrm>
            <a:off x="5429256" y="285728"/>
            <a:ext cx="78581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/>
              <a:t>=</a:t>
            </a:r>
            <a:endParaRPr lang="ru-RU" sz="66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6500826" y="285728"/>
            <a:ext cx="57150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i="1" dirty="0" smtClean="0"/>
              <a:t>0</a:t>
            </a:r>
            <a:endParaRPr lang="ru-RU" sz="66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2" presetClass="exit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" presetClass="exit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9" dur="2000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http://900igr.net/datas/matematika/TSifry/0003-003-Uchimsja-pisat-tsifru.jpg"/>
          <p:cNvPicPr>
            <a:picLocks noChangeAspect="1" noChangeArrowheads="1"/>
          </p:cNvPicPr>
          <p:nvPr/>
        </p:nvPicPr>
        <p:blipFill>
          <a:blip r:embed="rId2"/>
          <a:srcRect l="16406" b="8333"/>
          <a:stretch>
            <a:fillRect/>
          </a:stretch>
        </p:blipFill>
        <p:spPr bwMode="auto">
          <a:xfrm>
            <a:off x="0" y="0"/>
            <a:ext cx="9144000" cy="68072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68618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229600"/>
              </a:tblGrid>
              <a:tr h="184309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184309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21506" name="Picture 2" descr="https://go4.imgsmail.ru/imgpreview?key=2aad7f802a678b77&amp;mb=imgdb_preview_1546"/>
          <p:cNvPicPr>
            <a:picLocks noChangeAspect="1" noChangeArrowheads="1"/>
          </p:cNvPicPr>
          <p:nvPr/>
        </p:nvPicPr>
        <p:blipFill>
          <a:blip r:embed="rId2"/>
          <a:srcRect l="11250" t="15000" r="24999" b="13749"/>
          <a:stretch>
            <a:fillRect/>
          </a:stretch>
        </p:blipFill>
        <p:spPr bwMode="auto">
          <a:xfrm>
            <a:off x="714348" y="1760713"/>
            <a:ext cx="1428760" cy="1596849"/>
          </a:xfrm>
          <a:prstGeom prst="rect">
            <a:avLst/>
          </a:prstGeom>
          <a:noFill/>
        </p:spPr>
      </p:pic>
      <p:pic>
        <p:nvPicPr>
          <p:cNvPr id="6" name="Picture 2" descr="https://go4.imgsmail.ru/imgpreview?key=2aad7f802a678b77&amp;mb=imgdb_preview_1546"/>
          <p:cNvPicPr>
            <a:picLocks noChangeAspect="1" noChangeArrowheads="1"/>
          </p:cNvPicPr>
          <p:nvPr/>
        </p:nvPicPr>
        <p:blipFill>
          <a:blip r:embed="rId2"/>
          <a:srcRect l="11250" t="15000" r="24999" b="13749"/>
          <a:stretch>
            <a:fillRect/>
          </a:stretch>
        </p:blipFill>
        <p:spPr bwMode="auto">
          <a:xfrm>
            <a:off x="2571736" y="1643050"/>
            <a:ext cx="1500198" cy="1676692"/>
          </a:xfrm>
          <a:prstGeom prst="rect">
            <a:avLst/>
          </a:prstGeom>
          <a:noFill/>
        </p:spPr>
      </p:pic>
      <p:pic>
        <p:nvPicPr>
          <p:cNvPr id="7" name="Picture 2" descr="https://go4.imgsmail.ru/imgpreview?key=2aad7f802a678b77&amp;mb=imgdb_preview_1546"/>
          <p:cNvPicPr>
            <a:picLocks noChangeAspect="1" noChangeArrowheads="1"/>
          </p:cNvPicPr>
          <p:nvPr/>
        </p:nvPicPr>
        <p:blipFill>
          <a:blip r:embed="rId2"/>
          <a:srcRect l="11250" t="15000" r="24999" b="13749"/>
          <a:stretch>
            <a:fillRect/>
          </a:stretch>
        </p:blipFill>
        <p:spPr bwMode="auto">
          <a:xfrm>
            <a:off x="4429124" y="1714488"/>
            <a:ext cx="1500198" cy="1676692"/>
          </a:xfrm>
          <a:prstGeom prst="rect">
            <a:avLst/>
          </a:prstGeom>
          <a:noFill/>
        </p:spPr>
      </p:pic>
      <p:pic>
        <p:nvPicPr>
          <p:cNvPr id="8" name="Picture 2" descr="https://go4.imgsmail.ru/imgpreview?key=2aad7f802a678b77&amp;mb=imgdb_preview_1546"/>
          <p:cNvPicPr>
            <a:picLocks noChangeAspect="1" noChangeArrowheads="1"/>
          </p:cNvPicPr>
          <p:nvPr/>
        </p:nvPicPr>
        <p:blipFill>
          <a:blip r:embed="rId2"/>
          <a:srcRect l="11250" t="15000" r="24999" b="13749"/>
          <a:stretch>
            <a:fillRect/>
          </a:stretch>
        </p:blipFill>
        <p:spPr bwMode="auto">
          <a:xfrm>
            <a:off x="6715140" y="1689275"/>
            <a:ext cx="1428760" cy="1596849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214678" y="3643314"/>
            <a:ext cx="264320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800" b="1" i="1" dirty="0" smtClean="0"/>
              <a:t>4</a:t>
            </a:r>
            <a:endParaRPr lang="ru-RU" sz="88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285860"/>
          <a:ext cx="8429684" cy="407196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429684"/>
              </a:tblGrid>
              <a:tr h="203598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203598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20482" name="Picture 2" descr="https://go2.imgsmail.ru/imgpreview?key=6a021f8d941773e&amp;mb=imgdb_preview_4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500174"/>
            <a:ext cx="1643074" cy="1643074"/>
          </a:xfrm>
          <a:prstGeom prst="rect">
            <a:avLst/>
          </a:prstGeom>
          <a:noFill/>
        </p:spPr>
      </p:pic>
      <p:pic>
        <p:nvPicPr>
          <p:cNvPr id="5" name="Picture 2" descr="https://go2.imgsmail.ru/imgpreview?key=6a021f8d941773e&amp;mb=imgdb_preview_4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14744" y="1571612"/>
            <a:ext cx="1643074" cy="1643074"/>
          </a:xfrm>
          <a:prstGeom prst="rect">
            <a:avLst/>
          </a:prstGeom>
          <a:noFill/>
        </p:spPr>
      </p:pic>
      <p:pic>
        <p:nvPicPr>
          <p:cNvPr id="6" name="Picture 2" descr="https://go2.imgsmail.ru/imgpreview?key=6a021f8d941773e&amp;mb=imgdb_preview_4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6215074" y="1571612"/>
            <a:ext cx="1714512" cy="164307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500298" y="3500438"/>
            <a:ext cx="35719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i="1" dirty="0" smtClean="0"/>
              <a:t>3</a:t>
            </a:r>
            <a:endParaRPr lang="ru-RU" sz="96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68618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229600"/>
              </a:tblGrid>
              <a:tr h="184309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184309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19458" name="Picture 2" descr="http://aion-pvp.ru/images/common/mashinki_kartinki_5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678" y="1714488"/>
            <a:ext cx="2714644" cy="156092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857620" y="3643314"/>
            <a:ext cx="164307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i="1" dirty="0" smtClean="0"/>
              <a:t>1</a:t>
            </a:r>
            <a:endParaRPr lang="ru-RU" sz="96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68618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229600"/>
              </a:tblGrid>
              <a:tr h="184309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184309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500430" y="3571876"/>
            <a:ext cx="228601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i="1" dirty="0" smtClean="0"/>
              <a:t>0</a:t>
            </a:r>
            <a:endParaRPr lang="ru-RU" sz="96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20</Words>
  <PresentationFormat>Экран (4:3)</PresentationFormat>
  <Paragraphs>16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Число и цифра  0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МОЛОДЦЫ!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Число и цифра  0</dc:title>
  <dc:creator>клуб монэ</dc:creator>
  <cp:lastModifiedBy>admin</cp:lastModifiedBy>
  <cp:revision>12</cp:revision>
  <dcterms:created xsi:type="dcterms:W3CDTF">2017-01-29T03:00:56Z</dcterms:created>
  <dcterms:modified xsi:type="dcterms:W3CDTF">2017-01-29T04:27:01Z</dcterms:modified>
</cp:coreProperties>
</file>