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73" r:id="rId2"/>
    <p:sldId id="257" r:id="rId3"/>
    <p:sldId id="277" r:id="rId4"/>
    <p:sldId id="280" r:id="rId5"/>
    <p:sldId id="281" r:id="rId6"/>
    <p:sldId id="260" r:id="rId7"/>
    <p:sldId id="262" r:id="rId8"/>
    <p:sldId id="259" r:id="rId9"/>
    <p:sldId id="261" r:id="rId10"/>
    <p:sldId id="263" r:id="rId11"/>
    <p:sldId id="279" r:id="rId12"/>
    <p:sldId id="264" r:id="rId13"/>
    <p:sldId id="265" r:id="rId14"/>
    <p:sldId id="267" r:id="rId15"/>
    <p:sldId id="268" r:id="rId16"/>
    <p:sldId id="271" r:id="rId17"/>
    <p:sldId id="278" r:id="rId18"/>
    <p:sldId id="269" r:id="rId19"/>
    <p:sldId id="274" r:id="rId20"/>
    <p:sldId id="275" r:id="rId21"/>
    <p:sldId id="270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3B02D-9549-4496-B461-2B0227C7641A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C5159-DD61-4B21-A489-E2AFBE744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124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D6BFFE2-A7ED-4976-AD03-1661800D6DF2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797D945-1C16-40A4-9778-590F65A1997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332656"/>
            <a:ext cx="7924800" cy="3240360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2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Улан-Удэ, МБДОУ Детский сад №2 «</a:t>
            </a:r>
            <a:r>
              <a:rPr lang="ru-RU" sz="2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Булжамуур</a:t>
            </a:r>
            <a: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Валенки</a:t>
            </a:r>
            <a:r>
              <a:rPr lang="ru-RU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валенки</a:t>
            </a: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…»</a:t>
            </a:r>
            <a:endParaRPr lang="ru-RU" sz="5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Подготовила : </a:t>
            </a:r>
            <a:r>
              <a:rPr lang="ru-RU" dirty="0" err="1" smtClean="0">
                <a:solidFill>
                  <a:srgbClr val="FF0000"/>
                </a:solidFill>
              </a:rPr>
              <a:t>Е.С.Баендуева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Воспитатель подготовительной группы №3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19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Булжамуур\Desktop\валенки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72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222" y="332656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2" descr="C:\Users\Булжамуур\Desktop\валенки\hd_6cc00cbf5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18988" cy="632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58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" y="260648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8194" name="Picture 2" descr="C:\Users\Булжамуур\Desktop\валенки\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84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" y="404664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10242" name="Picture 2" descr="C:\Users\Булжамуур\Desktop\валенки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9796"/>
            <a:ext cx="8568952" cy="655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85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Булжамуур\Desktop\валенки\img9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16" y="294569"/>
            <a:ext cx="8471055" cy="623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48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22920"/>
          </a:xfrm>
        </p:spPr>
        <p:txBody>
          <a:bodyPr/>
          <a:lstStyle/>
          <a:p>
            <a:endParaRPr lang="ru-RU"/>
          </a:p>
        </p:txBody>
      </p:sp>
      <p:pic>
        <p:nvPicPr>
          <p:cNvPr id="12290" name="Picture 2" descr="C:\Users\Булжамуур\Desktop\валенки\slide_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3244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01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1" y="404664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14338" name="Picture 2" descr="C:\Users\Булжамуур\Desktop\валенки\img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260648"/>
            <a:ext cx="864096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06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66936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253/258318/img1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7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180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Булжамуур\Desktop\валенки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5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3894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г. Улан- Удэ,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5"/>
            <a:ext cx="842493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://www.vt-inform.ru/upload/iblock/55b/naran-logo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32656"/>
            <a:ext cx="5184576" cy="936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53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Булжамуур\Desktop\валенки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83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460432" y="1617934"/>
            <a:ext cx="216024" cy="442913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  <p:pic>
        <p:nvPicPr>
          <p:cNvPr id="5" name="Рисунок 4" descr="http://egov-buryatia.ru/uploads/pics/DSC0295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1628800"/>
            <a:ext cx="8424937" cy="48245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532440" y="5949280"/>
            <a:ext cx="154360" cy="14672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Рисунок 6" descr="http://www.vt-inform.ru/upload/iblock/55b/naran-logo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32656"/>
            <a:ext cx="4354859" cy="1008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294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Булжамуур\Desktop\валенки\вален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3612"/>
            <a:ext cx="8543061" cy="628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4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Спасибо</a:t>
            </a:r>
          </a:p>
          <a:p>
            <a:pPr marL="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 за внимание!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0764688" y="2204863"/>
            <a:ext cx="288032" cy="72007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29662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9218" name="Picture 2" descr="C:\Users\Булжамуур\Desktop\вале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30" y="332656"/>
            <a:ext cx="8544949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7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Музей «Русские валенки»</a:t>
            </a:r>
            <a:br>
              <a:rPr lang="ru-RU" dirty="0" smtClean="0"/>
            </a:br>
            <a:r>
              <a:rPr lang="ru-RU" dirty="0" smtClean="0"/>
              <a:t> в Мышкине</a:t>
            </a:r>
            <a:endParaRPr lang="ru-RU" dirty="0"/>
          </a:p>
        </p:txBody>
      </p:sp>
      <p:pic>
        <p:nvPicPr>
          <p:cNvPr id="1026" name="Picture 2" descr="C:\Users\Гость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685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0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ость\Desktop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4104456" cy="308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Гость\Desktop\1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6408" y="60544"/>
            <a:ext cx="4300048" cy="308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Гость\Desktop\1111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7840" y="3322320"/>
            <a:ext cx="4505815" cy="334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Гость\Desktop\11111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68" y="3322320"/>
            <a:ext cx="4086512" cy="351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2258" y="3140968"/>
            <a:ext cx="78981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Музей «Русские валенки»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C:\Users\Булжамуур\Desktop\валенки\img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2720"/>
            <a:ext cx="8640960" cy="623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23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Булжамуур\Desktop\валенки\img7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57" cy="648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68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" y="260648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C:\Users\Булжамуур\Desktop\валенки\img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9"/>
            <a:ext cx="856895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64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Булжамуур\Desktop\валенки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1775"/>
            <a:ext cx="8568952" cy="64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37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92</TotalTime>
  <Words>41</Words>
  <Application>Microsoft Office PowerPoint</Application>
  <PresentationFormat>Экран (4:3)</PresentationFormat>
  <Paragraphs>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Constantia</vt:lpstr>
      <vt:lpstr>Times New Roman</vt:lpstr>
      <vt:lpstr>Wingdings 2</vt:lpstr>
      <vt:lpstr>Бумажная</vt:lpstr>
      <vt:lpstr>г. Улан-Удэ, МБДОУ Детский сад №2 «Булжамуур»  Презентация « Валенки, валенки…»</vt:lpstr>
      <vt:lpstr>Презентация PowerPoint</vt:lpstr>
      <vt:lpstr>Презентация PowerPoint</vt:lpstr>
      <vt:lpstr>Музей «Русские валенки»  в Мышкине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г. Улан- Удэ,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Презентация. «Валенки-валенки»</dc:title>
  <dc:creator>Булжамуур</dc:creator>
  <cp:lastModifiedBy>B_PC</cp:lastModifiedBy>
  <cp:revision>11</cp:revision>
  <dcterms:created xsi:type="dcterms:W3CDTF">2017-01-09T10:04:18Z</dcterms:created>
  <dcterms:modified xsi:type="dcterms:W3CDTF">2017-02-18T02:25:46Z</dcterms:modified>
</cp:coreProperties>
</file>