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6" r:id="rId3"/>
    <p:sldId id="259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BAF2A-73D4-401B-9879-0881C8A7CA9B}" type="datetimeFigureOut">
              <a:rPr lang="ru-RU" smtClean="0"/>
              <a:pPr/>
              <a:t>15.11.2016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FBE16-D92A-4AA4-8CD9-0B11A8A44E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BAF2A-73D4-401B-9879-0881C8A7CA9B}" type="datetimeFigureOut">
              <a:rPr lang="ru-RU" smtClean="0"/>
              <a:pPr/>
              <a:t>15.11.2016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FBE16-D92A-4AA4-8CD9-0B11A8A44E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BAF2A-73D4-401B-9879-0881C8A7CA9B}" type="datetimeFigureOut">
              <a:rPr lang="ru-RU" smtClean="0"/>
              <a:pPr/>
              <a:t>15.11.2016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FBE16-D92A-4AA4-8CD9-0B11A8A44E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BAF2A-73D4-401B-9879-0881C8A7CA9B}" type="datetimeFigureOut">
              <a:rPr lang="ru-RU" smtClean="0"/>
              <a:pPr/>
              <a:t>15.11.2016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FBE16-D92A-4AA4-8CD9-0B11A8A44E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BAF2A-73D4-401B-9879-0881C8A7CA9B}" type="datetimeFigureOut">
              <a:rPr lang="ru-RU" smtClean="0"/>
              <a:pPr/>
              <a:t>15.11.2016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FBE16-D92A-4AA4-8CD9-0B11A8A44E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BAF2A-73D4-401B-9879-0881C8A7CA9B}" type="datetimeFigureOut">
              <a:rPr lang="ru-RU" smtClean="0"/>
              <a:pPr/>
              <a:t>15.11.2016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FBE16-D92A-4AA4-8CD9-0B11A8A44E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BAF2A-73D4-401B-9879-0881C8A7CA9B}" type="datetimeFigureOut">
              <a:rPr lang="ru-RU" smtClean="0"/>
              <a:pPr/>
              <a:t>15.11.2016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FBE16-D92A-4AA4-8CD9-0B11A8A44E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BAF2A-73D4-401B-9879-0881C8A7CA9B}" type="datetimeFigureOut">
              <a:rPr lang="ru-RU" smtClean="0"/>
              <a:pPr/>
              <a:t>15.11.2016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FBE16-D92A-4AA4-8CD9-0B11A8A44E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BAF2A-73D4-401B-9879-0881C8A7CA9B}" type="datetimeFigureOut">
              <a:rPr lang="ru-RU" smtClean="0"/>
              <a:pPr/>
              <a:t>15.11.2016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FBE16-D92A-4AA4-8CD9-0B11A8A44E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BAF2A-73D4-401B-9879-0881C8A7CA9B}" type="datetimeFigureOut">
              <a:rPr lang="ru-RU" smtClean="0"/>
              <a:pPr/>
              <a:t>15.11.2016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FBE16-D92A-4AA4-8CD9-0B11A8A44E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BAF2A-73D4-401B-9879-0881C8A7CA9B}" type="datetimeFigureOut">
              <a:rPr lang="ru-RU" smtClean="0"/>
              <a:pPr/>
              <a:t>15.11.2016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FBE16-D92A-4AA4-8CD9-0B11A8A44E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FBAF2A-73D4-401B-9879-0881C8A7CA9B}" type="datetimeFigureOut">
              <a:rPr lang="ru-RU" smtClean="0"/>
              <a:pPr/>
              <a:t>15.11.2016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7FBE16-D92A-4AA4-8CD9-0B11A8A44E9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3143248"/>
            <a:ext cx="1114404" cy="56040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4" name="Содержимое 3" descr="2406530_635604500082596250-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3214678" y="1500174"/>
            <a:ext cx="28575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latin typeface="Georgia" pitchFamily="18" charset="0"/>
              </a:rPr>
              <a:t>Проект</a:t>
            </a:r>
            <a:endParaRPr lang="ru-RU" sz="5400" dirty="0">
              <a:latin typeface="Georgia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85984" y="2285992"/>
            <a:ext cx="514353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Georgia" pitchFamily="18" charset="0"/>
              </a:rPr>
              <a:t>Числа в загадках и   	пословицах.</a:t>
            </a:r>
            <a:endParaRPr lang="ru-RU" sz="4000" dirty="0">
              <a:latin typeface="Georgia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571868" y="4857760"/>
            <a:ext cx="421484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Выполнила ученица 1 « А»</a:t>
            </a:r>
          </a:p>
          <a:p>
            <a:r>
              <a:rPr lang="ru-RU" sz="2400" dirty="0" smtClean="0"/>
              <a:t>ГБОУ СОШ № 17</a:t>
            </a:r>
          </a:p>
          <a:p>
            <a:r>
              <a:rPr lang="ru-RU" sz="2400" dirty="0" err="1" smtClean="0"/>
              <a:t>Фаткуллина</a:t>
            </a:r>
            <a:r>
              <a:rPr lang="ru-RU" sz="2400" dirty="0" smtClean="0"/>
              <a:t> </a:t>
            </a:r>
            <a:r>
              <a:rPr lang="ru-RU" sz="2400" dirty="0" err="1" smtClean="0"/>
              <a:t>Самира</a:t>
            </a:r>
            <a:endParaRPr lang="ru-RU" sz="2400" dirty="0" smtClean="0"/>
          </a:p>
          <a:p>
            <a:r>
              <a:rPr lang="ru-RU" sz="2400" dirty="0" err="1" smtClean="0"/>
              <a:t>Кл.рук.Мосичева</a:t>
            </a:r>
            <a:r>
              <a:rPr lang="ru-RU" sz="2400" dirty="0" smtClean="0"/>
              <a:t> Л.А.</a:t>
            </a:r>
            <a:endParaRPr lang="ru-RU" sz="2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1257448827_0lik.ru_28d5d605160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9144000" cy="685800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357422" y="785794"/>
            <a:ext cx="5143536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FF0000"/>
                </a:solidFill>
              </a:rPr>
              <a:t>Один</a:t>
            </a:r>
            <a:r>
              <a:rPr lang="ru-RU" sz="3600" dirty="0" smtClean="0"/>
              <a:t> в поле не воин.</a:t>
            </a:r>
          </a:p>
          <a:p>
            <a:r>
              <a:rPr lang="ru-RU" sz="3600" dirty="0" smtClean="0">
                <a:solidFill>
                  <a:srgbClr val="FF0000"/>
                </a:solidFill>
              </a:rPr>
              <a:t>Одна</a:t>
            </a:r>
            <a:r>
              <a:rPr lang="ru-RU" sz="3600" dirty="0" smtClean="0"/>
              <a:t> голова хорошо а </a:t>
            </a:r>
            <a:r>
              <a:rPr lang="ru-RU" sz="3600" dirty="0" smtClean="0">
                <a:solidFill>
                  <a:srgbClr val="FF0000"/>
                </a:solidFill>
              </a:rPr>
              <a:t>две</a:t>
            </a:r>
            <a:r>
              <a:rPr lang="ru-RU" sz="3600" dirty="0" smtClean="0"/>
              <a:t> лучше.</a:t>
            </a:r>
          </a:p>
          <a:p>
            <a:r>
              <a:rPr lang="ru-RU" sz="3600" dirty="0" smtClean="0"/>
              <a:t>От горшка –</a:t>
            </a:r>
            <a:r>
              <a:rPr lang="ru-RU" sz="3600" dirty="0" smtClean="0">
                <a:solidFill>
                  <a:srgbClr val="FF0000"/>
                </a:solidFill>
              </a:rPr>
              <a:t>три</a:t>
            </a:r>
            <a:r>
              <a:rPr lang="ru-RU" sz="3600" dirty="0" smtClean="0"/>
              <a:t> вершка.</a:t>
            </a:r>
          </a:p>
          <a:p>
            <a:r>
              <a:rPr lang="ru-RU" sz="3600" dirty="0" smtClean="0"/>
              <a:t>Закрыться </a:t>
            </a:r>
            <a:r>
              <a:rPr lang="ru-RU" sz="3600" dirty="0" smtClean="0">
                <a:solidFill>
                  <a:srgbClr val="FF0000"/>
                </a:solidFill>
              </a:rPr>
              <a:t>в четырёх </a:t>
            </a:r>
            <a:r>
              <a:rPr lang="ru-RU" sz="3600" dirty="0" smtClean="0"/>
              <a:t>стенах.</a:t>
            </a:r>
          </a:p>
          <a:p>
            <a:r>
              <a:rPr lang="ru-RU" sz="3600" dirty="0" smtClean="0"/>
              <a:t>Знать, как свои </a:t>
            </a:r>
            <a:r>
              <a:rPr lang="ru-RU" sz="3600" dirty="0" smtClean="0">
                <a:solidFill>
                  <a:srgbClr val="FF0000"/>
                </a:solidFill>
              </a:rPr>
              <a:t>пять</a:t>
            </a:r>
            <a:r>
              <a:rPr lang="ru-RU" sz="3600" dirty="0" smtClean="0"/>
              <a:t> пальцев.</a:t>
            </a:r>
          </a:p>
          <a:p>
            <a:r>
              <a:rPr lang="ru-RU" sz="3600" dirty="0" smtClean="0"/>
              <a:t>Работает </a:t>
            </a:r>
            <a:r>
              <a:rPr lang="ru-RU" sz="3600" dirty="0" smtClean="0">
                <a:solidFill>
                  <a:srgbClr val="FF0000"/>
                </a:solidFill>
              </a:rPr>
              <a:t>за шестерых</a:t>
            </a:r>
            <a:r>
              <a:rPr lang="ru-RU" sz="3600" dirty="0" smtClean="0"/>
              <a:t>.</a:t>
            </a:r>
            <a:r>
              <a:rPr lang="ru-RU" sz="3600" dirty="0"/>
              <a:t> </a:t>
            </a:r>
            <a:r>
              <a:rPr lang="ru-RU" sz="3600" dirty="0" smtClean="0"/>
              <a:t>                                                       </a:t>
            </a:r>
            <a:endParaRPr lang="ru-RU" sz="3600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School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37" name="TextBox 36"/>
          <p:cNvSpPr txBox="1"/>
          <p:nvPr/>
        </p:nvSpPr>
        <p:spPr>
          <a:xfrm>
            <a:off x="2143108" y="857232"/>
            <a:ext cx="535785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FF0000"/>
                </a:solidFill>
              </a:rPr>
              <a:t>Семь </a:t>
            </a:r>
            <a:r>
              <a:rPr lang="ru-RU" sz="3600" dirty="0" smtClean="0"/>
              <a:t>раз отмерь, </a:t>
            </a:r>
            <a:r>
              <a:rPr lang="ru-RU" sz="3600" dirty="0" smtClean="0">
                <a:solidFill>
                  <a:srgbClr val="FF0000"/>
                </a:solidFill>
              </a:rPr>
              <a:t>один</a:t>
            </a:r>
            <a:r>
              <a:rPr lang="ru-RU" sz="3600" dirty="0" smtClean="0"/>
              <a:t> - отрежь.                                     Всем по </a:t>
            </a:r>
            <a:r>
              <a:rPr lang="ru-RU" sz="3600" dirty="0" smtClean="0">
                <a:solidFill>
                  <a:srgbClr val="FF0000"/>
                </a:solidFill>
              </a:rPr>
              <a:t>семь</a:t>
            </a:r>
            <a:r>
              <a:rPr lang="ru-RU" sz="3600" dirty="0" smtClean="0"/>
              <a:t>, а мне </a:t>
            </a:r>
            <a:r>
              <a:rPr lang="ru-RU" sz="3600" dirty="0" smtClean="0">
                <a:solidFill>
                  <a:srgbClr val="FF0000"/>
                </a:solidFill>
              </a:rPr>
              <a:t>восемь</a:t>
            </a:r>
            <a:r>
              <a:rPr lang="ru-RU" sz="3600" dirty="0" smtClean="0"/>
              <a:t>. </a:t>
            </a:r>
            <a:endParaRPr lang="ru-RU" sz="3600" dirty="0" smtClean="0"/>
          </a:p>
          <a:p>
            <a:r>
              <a:rPr lang="ru-RU" sz="3600" dirty="0" smtClean="0"/>
              <a:t> </a:t>
            </a:r>
            <a:r>
              <a:rPr lang="ru-RU" sz="3600" b="1" dirty="0" smtClean="0">
                <a:solidFill>
                  <a:srgbClr val="FF0000"/>
                </a:solidFill>
              </a:rPr>
              <a:t>Девять</a:t>
            </a:r>
            <a:r>
              <a:rPr lang="ru-RU" sz="3600" dirty="0" smtClean="0"/>
              <a:t> мышей вместе потянули – крышку с кадушки стянули.                                                                                   Чего не сделаешь </a:t>
            </a:r>
            <a:r>
              <a:rPr lang="ru-RU" sz="3600" dirty="0" smtClean="0">
                <a:solidFill>
                  <a:srgbClr val="FF0000"/>
                </a:solidFill>
              </a:rPr>
              <a:t>один</a:t>
            </a:r>
            <a:r>
              <a:rPr lang="ru-RU" sz="3600" dirty="0" smtClean="0"/>
              <a:t>, сделают </a:t>
            </a:r>
            <a:r>
              <a:rPr lang="ru-RU" sz="3600" dirty="0" smtClean="0">
                <a:solidFill>
                  <a:srgbClr val="FF0000"/>
                </a:solidFill>
              </a:rPr>
              <a:t>десятеро</a:t>
            </a:r>
            <a:r>
              <a:rPr lang="ru-RU" sz="3600" dirty="0" smtClean="0"/>
              <a:t>.</a:t>
            </a:r>
            <a:endParaRPr lang="ru-RU" sz="3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97</TotalTime>
  <Words>73</Words>
  <Application>Microsoft Office PowerPoint</Application>
  <PresentationFormat>Экран (4:3)</PresentationFormat>
  <Paragraphs>18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Слайд 1</vt:lpstr>
      <vt:lpstr>Слайд 2</vt:lpstr>
      <vt:lpstr>Слайд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Home</dc:creator>
  <cp:lastModifiedBy>Home</cp:lastModifiedBy>
  <cp:revision>11</cp:revision>
  <dcterms:created xsi:type="dcterms:W3CDTF">2016-11-15T23:37:11Z</dcterms:created>
  <dcterms:modified xsi:type="dcterms:W3CDTF">2016-11-16T01:53:04Z</dcterms:modified>
</cp:coreProperties>
</file>