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70" r:id="rId10"/>
    <p:sldId id="271" r:id="rId11"/>
    <p:sldId id="276" r:id="rId12"/>
    <p:sldId id="277" r:id="rId13"/>
    <p:sldId id="278" r:id="rId14"/>
    <p:sldId id="279" r:id="rId15"/>
    <p:sldId id="280" r:id="rId16"/>
    <p:sldId id="28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89AE3E1-A091-451C-8400-72177871AFFE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C851AF1-EE37-4980-984E-5A549FE206E3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AE3E1-A091-451C-8400-72177871AFFE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1AF1-EE37-4980-984E-5A549FE206E3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AE3E1-A091-451C-8400-72177871AFFE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1AF1-EE37-4980-984E-5A549FE206E3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AE3E1-A091-451C-8400-72177871AFFE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1AF1-EE37-4980-984E-5A549FE206E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AE3E1-A091-451C-8400-72177871AFFE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1AF1-EE37-4980-984E-5A549FE206E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AE3E1-A091-451C-8400-72177871AFFE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1AF1-EE37-4980-984E-5A549FE206E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AE3E1-A091-451C-8400-72177871AFFE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1AF1-EE37-4980-984E-5A549FE206E3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AE3E1-A091-451C-8400-72177871AFFE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1AF1-EE37-4980-984E-5A549FE206E3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AE3E1-A091-451C-8400-72177871AFFE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1AF1-EE37-4980-984E-5A549FE206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AE3E1-A091-451C-8400-72177871AFFE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1AF1-EE37-4980-984E-5A549FE206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AE3E1-A091-451C-8400-72177871AFFE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1AF1-EE37-4980-984E-5A549FE206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89AE3E1-A091-451C-8400-72177871AFFE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C851AF1-EE37-4980-984E-5A549FE206E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3" r:id="rId1"/>
    <p:sldLayoutId id="2147484634" r:id="rId2"/>
    <p:sldLayoutId id="2147484635" r:id="rId3"/>
    <p:sldLayoutId id="2147484636" r:id="rId4"/>
    <p:sldLayoutId id="2147484637" r:id="rId5"/>
    <p:sldLayoutId id="2147484638" r:id="rId6"/>
    <p:sldLayoutId id="2147484639" r:id="rId7"/>
    <p:sldLayoutId id="2147484640" r:id="rId8"/>
    <p:sldLayoutId id="2147484641" r:id="rId9"/>
    <p:sldLayoutId id="2147484642" r:id="rId10"/>
    <p:sldLayoutId id="21474846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Тема проекта: «Профессии наших мам».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3789040"/>
            <a:ext cx="6400800" cy="1752600"/>
          </a:xfrm>
        </p:spPr>
        <p:txBody>
          <a:bodyPr>
            <a:normAutofit/>
          </a:bodyPr>
          <a:lstStyle/>
          <a:p>
            <a:r>
              <a:rPr lang="ru-RU" dirty="0" smtClean="0"/>
              <a:t>Участники проекта: дети подготовительной группы №3 МАДОУ «</a:t>
            </a:r>
            <a:r>
              <a:rPr lang="ru-RU" dirty="0" err="1" smtClean="0"/>
              <a:t>Гусельки</a:t>
            </a:r>
            <a:r>
              <a:rPr lang="ru-RU" dirty="0" smtClean="0"/>
              <a:t>».</a:t>
            </a:r>
          </a:p>
          <a:p>
            <a:r>
              <a:rPr lang="ru-RU" dirty="0" smtClean="0"/>
              <a:t>Руководитель проекта:</a:t>
            </a:r>
          </a:p>
          <a:p>
            <a:r>
              <a:rPr lang="ru-RU" dirty="0" smtClean="0"/>
              <a:t>Большакова Алена Анатольевна.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284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980728"/>
            <a:ext cx="7756263" cy="715686"/>
          </a:xfrm>
        </p:spPr>
        <p:txBody>
          <a:bodyPr>
            <a:normAutofit fontScale="90000"/>
          </a:bodyPr>
          <a:lstStyle/>
          <a:p>
            <a:r>
              <a:rPr lang="ru-RU" dirty="0"/>
              <a:t>Рассказывали о маме своим друзьям.</a:t>
            </a:r>
            <a:br>
              <a:rPr lang="ru-RU" dirty="0"/>
            </a:br>
            <a:endParaRPr lang="ru-RU" dirty="0"/>
          </a:p>
        </p:txBody>
      </p:sp>
      <p:pic>
        <p:nvPicPr>
          <p:cNvPr id="9" name="Picture 3" descr="C:\Users\USER\Desktop\мамы\IMG_0353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501008"/>
            <a:ext cx="3600400" cy="2613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esktop\мамы\IMG_0346.JPG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7" r="-119"/>
          <a:stretch/>
        </p:blipFill>
        <p:spPr bwMode="auto">
          <a:xfrm>
            <a:off x="899592" y="2525486"/>
            <a:ext cx="3835694" cy="2559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071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Провели презентацию проектов.</a:t>
            </a:r>
          </a:p>
          <a:p>
            <a:endParaRPr lang="ru-RU" dirty="0"/>
          </a:p>
          <a:p>
            <a:r>
              <a:rPr lang="ru-RU" dirty="0"/>
              <a:t>Сделали альбом «Профессии наших мам».</a:t>
            </a:r>
          </a:p>
          <a:p>
            <a:endParaRPr lang="ru-RU" dirty="0"/>
          </a:p>
          <a:p>
            <a:r>
              <a:rPr lang="ru-RU" dirty="0"/>
              <a:t>Оформили выставку рисунков «Наши мамы».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Третий этап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184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Презентация </a:t>
            </a:r>
            <a:r>
              <a:rPr lang="ru-RU" dirty="0"/>
              <a:t>проектов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132856"/>
            <a:ext cx="6264696" cy="3993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127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Альбом </a:t>
            </a:r>
            <a:r>
              <a:rPr lang="ru-RU" dirty="0"/>
              <a:t>«Профессии наших мам</a:t>
            </a:r>
            <a:r>
              <a:rPr lang="ru-RU" dirty="0" smtClean="0"/>
              <a:t>».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92" y="2636912"/>
            <a:ext cx="3803650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852936"/>
            <a:ext cx="3803650" cy="2679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485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836712"/>
            <a:ext cx="7756263" cy="1054250"/>
          </a:xfrm>
        </p:spPr>
        <p:txBody>
          <a:bodyPr>
            <a:normAutofit fontScale="90000"/>
          </a:bodyPr>
          <a:lstStyle/>
          <a:p>
            <a:r>
              <a:rPr lang="ru-RU" dirty="0"/>
              <a:t>В</a:t>
            </a:r>
            <a:r>
              <a:rPr lang="ru-RU" dirty="0" smtClean="0"/>
              <a:t>ыставка </a:t>
            </a:r>
            <a:r>
              <a:rPr lang="ru-RU" dirty="0"/>
              <a:t>рисунков «Наши мамы».</a:t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303" y="2247900"/>
            <a:ext cx="5817394" cy="387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208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 детей нашей группы есть мамы – психологи, продавцы, швеи, экономисты.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А также - воспитатель, юрист, учитель, парикмахер, медсестра, штукатур-маляр, дизайнер.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узнали: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563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132856"/>
            <a:ext cx="6509097" cy="4022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416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По количеству участников: подгрупповой.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По направленности: познавательно-информационный.</a:t>
            </a:r>
          </a:p>
          <a:p>
            <a:endParaRPr lang="ru-RU" dirty="0"/>
          </a:p>
          <a:p>
            <a:r>
              <a:rPr lang="ru-RU" dirty="0" smtClean="0"/>
              <a:t>По времени: краткосрочный. 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Участники </a:t>
            </a:r>
            <a:r>
              <a:rPr lang="ru-RU" dirty="0"/>
              <a:t>проекта: дети, родители, воспитатели, музыкальный руководитель.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24744"/>
            <a:ext cx="6400800" cy="432048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/>
              <a:t>Тип проекта:</a:t>
            </a:r>
          </a:p>
        </p:txBody>
      </p:sp>
    </p:spTree>
    <p:extLst>
      <p:ext uri="{BB962C8B-B14F-4D97-AF65-F5344CB8AC3E}">
        <p14:creationId xmlns:p14="http://schemas.microsoft.com/office/powerpoint/2010/main" val="173830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916832"/>
            <a:ext cx="7745505" cy="4536504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ru-RU" sz="1600" dirty="0"/>
              <a:t>Сколько звезд на ясном небе!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600" dirty="0" smtClean="0"/>
              <a:t>        Сколько </a:t>
            </a:r>
            <a:r>
              <a:rPr lang="ru-RU" sz="1600" dirty="0"/>
              <a:t>колосков в полях</a:t>
            </a:r>
            <a:r>
              <a:rPr lang="ru-RU" sz="1600" dirty="0" smtClean="0"/>
              <a:t>!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600" dirty="0" smtClean="0"/>
              <a:t> </a:t>
            </a:r>
            <a:r>
              <a:rPr lang="ru-RU" sz="1600" dirty="0"/>
              <a:t> </a:t>
            </a:r>
            <a:r>
              <a:rPr lang="ru-RU" sz="1600" dirty="0" smtClean="0"/>
              <a:t>      Сколько </a:t>
            </a:r>
            <a:r>
              <a:rPr lang="ru-RU" sz="1600" dirty="0"/>
              <a:t>песенок y птицы!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600" dirty="0" smtClean="0"/>
              <a:t>        Сколько </a:t>
            </a:r>
            <a:r>
              <a:rPr lang="ru-RU" sz="1600" dirty="0"/>
              <a:t>листьев на ветвях!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600" dirty="0"/>
              <a:t> </a:t>
            </a:r>
            <a:r>
              <a:rPr lang="ru-RU" sz="1600" dirty="0" smtClean="0"/>
              <a:t>       Только </a:t>
            </a:r>
            <a:r>
              <a:rPr lang="ru-RU" sz="1600" dirty="0"/>
              <a:t>солнце - одно на свете.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600" dirty="0"/>
              <a:t> </a:t>
            </a:r>
            <a:r>
              <a:rPr lang="ru-RU" sz="1600" dirty="0" smtClean="0"/>
              <a:t>       Только </a:t>
            </a:r>
            <a:r>
              <a:rPr lang="ru-RU" sz="1600" dirty="0"/>
              <a:t>мама - одна на свете.</a:t>
            </a:r>
          </a:p>
          <a:p>
            <a:pPr algn="just">
              <a:lnSpc>
                <a:spcPct val="120000"/>
              </a:lnSpc>
            </a:pPr>
            <a:r>
              <a:rPr lang="ru-RU" sz="1600" dirty="0"/>
              <a:t>И действительно ведь мама у всех на свете одна. И именно она делает всё для того, чтобы мы были счастливы. К ней мы идём со своими проблемами. Она всегда всё поймёт, утешит и обнадёжит. Сколько бы мы ни говорили о маме – этого будет мало. Важно, чтобы дети понимали, что значит мама в судьбе каждого из них, какую роль она играет в семье. Кроме того, в беседе с детьми, мне удалось выяснить, что практически все дети знают и могут рассказать, чем их мамы заняты дома, о своей совместной с ними деятельности, но 36% детей не знают где и кем работают их мамы, не все дети могут рассказать о маминых увлечениях.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023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r>
              <a:rPr lang="ru-RU" dirty="0" smtClean="0"/>
              <a:t>Воспитание </a:t>
            </a:r>
            <a:r>
              <a:rPr lang="ru-RU" dirty="0"/>
              <a:t>чувства любви и уважения к маме, углубление знаний детей о профессиях мам.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756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– </a:t>
            </a:r>
            <a:r>
              <a:rPr lang="ru-RU" dirty="0"/>
              <a:t> углубить знания детей о роли мамы в их жизни;</a:t>
            </a:r>
          </a:p>
          <a:p>
            <a:r>
              <a:rPr lang="ru-RU" dirty="0"/>
              <a:t>– способствовать сплочению детско – родительских отношений;</a:t>
            </a:r>
          </a:p>
          <a:p>
            <a:r>
              <a:rPr lang="ru-RU" dirty="0"/>
              <a:t>– способствовать развитию детской речи через выразительное чтение стихов, пословиц, составление рассказов о маме;</a:t>
            </a:r>
          </a:p>
          <a:p>
            <a:r>
              <a:rPr lang="ru-RU" dirty="0"/>
              <a:t>– развивать творческие способности детей;</a:t>
            </a:r>
          </a:p>
          <a:p>
            <a:r>
              <a:rPr lang="ru-RU" dirty="0"/>
              <a:t>– воспитывать доброе, заботливое отношение к маме.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проекта: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807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Мы читали книги о женских профессиях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Учили пословицы о маме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 smtClean="0"/>
              <a:t>Принесли фотографии наших мам.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Первый этап:</a:t>
            </a:r>
          </a:p>
        </p:txBody>
      </p:sp>
    </p:spTree>
    <p:extLst>
      <p:ext uri="{BB962C8B-B14F-4D97-AF65-F5344CB8AC3E}">
        <p14:creationId xmlns:p14="http://schemas.microsoft.com/office/powerpoint/2010/main" val="424293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79712" y="2271855"/>
            <a:ext cx="5040559" cy="3723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Фотографии наших мам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805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Делали дома проекты о профессии мамы;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Рисовали мам – дома и на работе; 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Рассказывали о своей маме и ее профессии своим друзьям.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Второй этап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510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404664"/>
            <a:ext cx="7756263" cy="1219742"/>
          </a:xfrm>
        </p:spPr>
        <p:txBody>
          <a:bodyPr>
            <a:normAutofit fontScale="90000"/>
          </a:bodyPr>
          <a:lstStyle/>
          <a:p>
            <a:r>
              <a:rPr lang="ru-RU" dirty="0"/>
              <a:t>Рисовали мам – дома и на работе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910417"/>
            <a:ext cx="3803650" cy="2535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910417"/>
            <a:ext cx="3803650" cy="2535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808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300</TotalTime>
  <Words>221</Words>
  <Application>Microsoft Office PowerPoint</Application>
  <PresentationFormat>Экран (4:3)</PresentationFormat>
  <Paragraphs>62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Твердый переплет</vt:lpstr>
      <vt:lpstr>Тема проекта: «Профессии наших мам».</vt:lpstr>
      <vt:lpstr>Тип проекта:</vt:lpstr>
      <vt:lpstr>Актуальность:</vt:lpstr>
      <vt:lpstr>Цель проекта:</vt:lpstr>
      <vt:lpstr>Задачи проекта:</vt:lpstr>
      <vt:lpstr>Первый этап:</vt:lpstr>
      <vt:lpstr>Фотографии наших мам</vt:lpstr>
      <vt:lpstr>Второй этап</vt:lpstr>
      <vt:lpstr>Рисовали мам – дома и на работе</vt:lpstr>
      <vt:lpstr>Рассказывали о маме своим друзьям. </vt:lpstr>
      <vt:lpstr>Третий этап</vt:lpstr>
      <vt:lpstr>Презентация проектов</vt:lpstr>
      <vt:lpstr>Альбом «Профессии наших мам».</vt:lpstr>
      <vt:lpstr>Выставка рисунков «Наши мамы». </vt:lpstr>
      <vt:lpstr>Мы узнали: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«Профессии наших мам».</dc:title>
  <dc:creator>USER</dc:creator>
  <cp:lastModifiedBy>USER</cp:lastModifiedBy>
  <cp:revision>41</cp:revision>
  <dcterms:created xsi:type="dcterms:W3CDTF">2013-11-15T10:47:25Z</dcterms:created>
  <dcterms:modified xsi:type="dcterms:W3CDTF">2017-02-17T09:23:56Z</dcterms:modified>
</cp:coreProperties>
</file>