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8" r:id="rId2"/>
    <p:sldId id="256" r:id="rId3"/>
    <p:sldId id="299" r:id="rId4"/>
    <p:sldId id="258" r:id="rId5"/>
    <p:sldId id="259" r:id="rId6"/>
    <p:sldId id="282" r:id="rId7"/>
    <p:sldId id="290" r:id="rId8"/>
    <p:sldId id="300" r:id="rId9"/>
    <p:sldId id="268" r:id="rId10"/>
    <p:sldId id="269" r:id="rId11"/>
    <p:sldId id="260" r:id="rId12"/>
    <p:sldId id="263" r:id="rId13"/>
    <p:sldId id="285" r:id="rId14"/>
    <p:sldId id="291" r:id="rId15"/>
    <p:sldId id="267" r:id="rId16"/>
    <p:sldId id="296" r:id="rId17"/>
    <p:sldId id="292" r:id="rId18"/>
    <p:sldId id="294" r:id="rId19"/>
    <p:sldId id="287" r:id="rId20"/>
    <p:sldId id="297" r:id="rId21"/>
    <p:sldId id="28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372A4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82" autoAdjust="0"/>
    <p:restoredTop sz="94660"/>
  </p:normalViewPr>
  <p:slideViewPr>
    <p:cSldViewPr>
      <p:cViewPr varScale="1">
        <p:scale>
          <a:sx n="65" d="100"/>
          <a:sy n="65" d="100"/>
        </p:scale>
        <p:origin x="133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0EDA9-FF36-4227-A13D-3218E6C2A027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6C489-4B1A-4BBD-A102-C9DBDC02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77CE1-9FC2-472A-90F8-598153FE24BF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67A9C-6C78-457E-BDFB-408C45F4B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50FC35-4534-49D9-9BB1-8EE0DD64A998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B431D-B4D5-46D1-B7B6-C6C5EFF297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4C7157-614C-4D6A-AA15-3C07192E6071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350E9-8CA5-41C6-B382-C98D06616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0DB96E-F25D-47F8-BF88-23A8C70740E0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8789F-B1C5-4778-A012-030B309DD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66F357-48E8-4ED5-A1C8-EFB98BD8BEED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24B81-50E6-4F1D-96E4-50A47C8817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C13175-29E3-4462-BCD8-5BD26E0FED15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8D7A8-8A2C-49ED-94F5-CEE51D89D2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5C170F-12C7-474C-BAAC-4C865E1B79EF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505-BDB9-48A5-A347-E12628B7A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6CBC1D-6D16-400C-B924-D6EF888FC8E2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A8B72-FF2F-4E20-9EAE-56F8B98057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AF29F8-CDC0-4C81-9B53-182302827B2A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7BAA1-1828-4BBA-84D6-ACE6A23736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128AA-C273-409C-81F4-EE0D554A3DBA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AAFC9-1C31-4D10-A384-64AE4B925B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82FF4B-2701-4D21-BAF0-2FE4F335A203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45E085-B929-45EE-91CB-9B9257BE11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CC80FB-FC4C-4B2D-8DFA-39D389C861F1}" type="datetimeFigureOut">
              <a:rPr lang="ru-RU" smtClean="0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E39059-E182-4679-910A-238F8D9C8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1.jpeg"/><Relationship Id="rId7" Type="http://schemas.openxmlformats.org/officeDocument/2006/relationships/image" Target="../media/image4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hyperlink" Target="http://blog.hobbyworld.kz/?attachment_id=618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hobbyworld.kz/?attachment_id=61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95906"/>
            <a:ext cx="6858000" cy="9144000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96122">
            <a:off x="865021" y="1338037"/>
            <a:ext cx="1591247" cy="172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Users\Admin\Desktop\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855" y="3701905"/>
            <a:ext cx="3015651" cy="225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25285" y="333653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Презентацию подготовила</a:t>
            </a:r>
          </a:p>
          <a:p>
            <a:pPr algn="ctr"/>
            <a:endParaRPr lang="ru-RU" b="1" dirty="0"/>
          </a:p>
          <a:p>
            <a:pPr algn="ctr"/>
            <a:r>
              <a:rPr lang="ru-RU" i="1" dirty="0"/>
              <a:t>Воспитатель</a:t>
            </a:r>
          </a:p>
          <a:p>
            <a:pPr algn="ctr"/>
            <a:r>
              <a:rPr lang="ru-RU" i="1" dirty="0"/>
              <a:t> МАДОУ детского сада №11 ЦРР</a:t>
            </a:r>
          </a:p>
          <a:p>
            <a:pPr algn="ctr"/>
            <a:r>
              <a:rPr lang="ru-RU" i="1" dirty="0"/>
              <a:t>Г.Гусева Калининградской области</a:t>
            </a:r>
          </a:p>
          <a:p>
            <a:pPr algn="ctr"/>
            <a:r>
              <a:rPr lang="ru-RU" i="1" dirty="0"/>
              <a:t> </a:t>
            </a:r>
          </a:p>
          <a:p>
            <a:pPr algn="ctr"/>
            <a:r>
              <a:rPr lang="ru-RU" b="1" dirty="0"/>
              <a:t>Рябчевская Татьяна Васильевна</a:t>
            </a:r>
            <a:r>
              <a:rPr lang="ru-RU" dirty="0"/>
              <a:t> </a:t>
            </a:r>
          </a:p>
          <a:p>
            <a:pPr algn="ctr"/>
            <a:endParaRPr lang="ru-RU" i="1" dirty="0"/>
          </a:p>
        </p:txBody>
      </p:sp>
      <p:pic>
        <p:nvPicPr>
          <p:cNvPr id="9" name="Picture 2" descr="http://img0.liveinternet.ru/images/attach/c/2/72/547/72547432_RIS.gif"/>
          <p:cNvPicPr>
            <a:picLocks noChangeAspect="1" noChangeArrowheads="1"/>
          </p:cNvPicPr>
          <p:nvPr/>
        </p:nvPicPr>
        <p:blipFill>
          <a:blip r:embed="rId5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530" b="3172"/>
          <a:stretch>
            <a:fillRect/>
          </a:stretch>
        </p:blipFill>
        <p:spPr bwMode="auto">
          <a:xfrm>
            <a:off x="7024184" y="2422731"/>
            <a:ext cx="1357322" cy="190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91127" y="1000858"/>
            <a:ext cx="71438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000" b="1" i="0" u="none" strike="noStrike" kern="1200" cap="none" spc="300" normalizeH="0" baseline="0" noProof="0" dirty="0">
                <a:ln w="11430"/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500" b="1" i="0" u="none" strike="noStrike" kern="1200" cap="none" spc="300" normalizeH="0" baseline="0" noProof="0" dirty="0">
                <a:ln w="11430"/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АЙРИС</a:t>
            </a:r>
            <a:r>
              <a:rPr kumimoji="0" lang="ru-RU" sz="5500" b="1" i="0" u="none" strike="noStrike" kern="1200" cap="none" spc="300" normalizeH="0" noProof="0" dirty="0">
                <a:ln w="11430"/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- ФОЛДИНГ</a:t>
            </a:r>
            <a:endParaRPr kumimoji="0" lang="ru-RU" sz="5500" b="1" i="0" u="none" strike="noStrike" kern="1200" cap="none" spc="300" normalizeH="0" baseline="0" noProof="0" dirty="0">
              <a:ln w="11430"/>
              <a:blipFill dpi="0" rotWithShape="1">
                <a:blip r:embed="rId6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Шаблоны в технике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Айрис фолдинг </a:t>
            </a:r>
          </a:p>
        </p:txBody>
      </p:sp>
      <p:pic>
        <p:nvPicPr>
          <p:cNvPr id="15364" name="Picture 2" descr="http://img0.liveinternet.ru/images/attach/c/2/72/547/72547432_RIS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530" b="3172"/>
          <a:stretch>
            <a:fillRect/>
          </a:stretch>
        </p:blipFill>
        <p:spPr bwMode="auto">
          <a:xfrm>
            <a:off x="785813" y="2000250"/>
            <a:ext cx="3000369" cy="421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AppData\Local\Microsoft\Windows\Temporary Internet Files\Content.Word\зз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071678"/>
            <a:ext cx="300039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1428728" y="4929198"/>
            <a:ext cx="1928826" cy="7143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9007077">
            <a:off x="2121555" y="3212757"/>
            <a:ext cx="428628" cy="241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9708424">
            <a:off x="6285834" y="4705257"/>
            <a:ext cx="462592" cy="401231"/>
          </a:xfrm>
          <a:prstGeom prst="triangle">
            <a:avLst>
              <a:gd name="adj" fmla="val 5333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3" cy="1357298"/>
          </a:xfrm>
        </p:spPr>
        <p:txBody>
          <a:bodyPr/>
          <a:lstStyle/>
          <a:p>
            <a:pPr eaLnBrk="1" hangingPunct="1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способы укладывания полос          в виде закручивающейся спирали</a:t>
            </a:r>
          </a:p>
        </p:txBody>
      </p:sp>
      <p:pic>
        <p:nvPicPr>
          <p:cNvPr id="8195" name="Picture 4" descr="triangleiri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51"/>
          <a:stretch>
            <a:fillRect/>
          </a:stretch>
        </p:blipFill>
        <p:spPr bwMode="auto">
          <a:xfrm>
            <a:off x="1000100" y="1500174"/>
            <a:ext cx="20716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squareir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428736"/>
            <a:ext cx="1895931" cy="187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HexIri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59" b="6954"/>
          <a:stretch>
            <a:fillRect/>
          </a:stretch>
        </p:blipFill>
        <p:spPr bwMode="auto">
          <a:xfrm>
            <a:off x="5643570" y="4000504"/>
            <a:ext cx="2628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" descr="pentiris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786190"/>
            <a:ext cx="250030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71472" y="3286124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Calibri" pitchFamily="34" charset="0"/>
              </a:rPr>
              <a:t>          Треугольник                                                       Квадрат</a:t>
            </a:r>
            <a:r>
              <a:rPr kumimoji="0" lang="ru-RU" sz="24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</a:t>
            </a:r>
            <a:endParaRPr kumimoji="0" lang="ru-RU" sz="2400" b="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28662" y="6072206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Calibri" pitchFamily="34" charset="0"/>
              </a:rPr>
              <a:t>        Пятиугольник                                  Шестиугольник</a:t>
            </a:r>
            <a:r>
              <a:rPr kumimoji="0" lang="ru-RU" sz="24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</a:t>
            </a:r>
            <a:endParaRPr kumimoji="0" lang="ru-RU" sz="2400" b="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://pics.livejournal.com/ririschka/pic/000070hh/s320x24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357430"/>
            <a:ext cx="28575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242175" cy="8048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Дополнительные способы укладывания полос </a:t>
            </a:r>
          </a:p>
        </p:txBody>
      </p:sp>
      <p:pic>
        <p:nvPicPr>
          <p:cNvPr id="9219" name="Picture 2" descr="15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785926"/>
            <a:ext cx="1930401" cy="142637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3" name="Picture 2" descr="155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785926"/>
            <a:ext cx="1937358" cy="1428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1959394" cy="1428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3286124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Горизонтально             Вертикально              Диагонально</a:t>
            </a:r>
            <a:endParaRPr kumimoji="0" lang="ru-RU" sz="2400" b="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www.circleofcrafters.com/irisfolding/raggedyann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1357322" cy="197333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Рисунок 12" descr="Рисунок3333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06471">
            <a:off x="3884203" y="4172248"/>
            <a:ext cx="1518277" cy="15139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4" name="Рисунок 13" descr="&amp;Acy;&amp;jcy;&amp;rcy;&amp;icy;&amp;scy; &amp;fcy;&amp;ocy;&amp;lcy;&amp;dcy;&amp;icy;&amp;ncy;&amp;gcy; &amp;Acy;&amp;jcy;&amp;rcy;&amp;icy;&amp;scy; &amp;fcy;&amp;ocy;&amp;lcy;&amp;dcy;&amp;icy;&amp;ncy;&amp;gcy; &amp;Kcy;&amp;acy;&amp;rcy;&amp;tcy;&amp;ocy;&amp;ncy; &amp;fcy;&amp;ocy;&amp;tcy;&amp;ocy; 2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500570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0" name="Picture 2" descr="Рисунок5555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4714884"/>
            <a:ext cx="111442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wipe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242175" cy="8048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Дополнительные способы укладывания полос </a:t>
            </a:r>
          </a:p>
        </p:txBody>
      </p:sp>
      <p:pic>
        <p:nvPicPr>
          <p:cNvPr id="9220" name="Picture 3" descr="Рисунок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2215954" cy="144780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1" name="Picture 4" descr="5555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857364"/>
            <a:ext cx="2073275" cy="13763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2" name="Picture 5" descr="Рисунок22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857364"/>
            <a:ext cx="978873" cy="1428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57224" y="3429000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Calibri" pitchFamily="34" charset="0"/>
              </a:rPr>
              <a:t>     Веер</a:t>
            </a:r>
            <a:r>
              <a:rPr kumimoji="0" lang="ru-RU" sz="24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Ёлочка   </a:t>
            </a:r>
            <a:r>
              <a:rPr kumimoji="0" lang="ru-RU" sz="2400" b="0" i="0" strike="noStrike" cap="none" normalizeH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Зигзаг</a:t>
            </a:r>
            <a:endParaRPr kumimoji="0" lang="ru-RU" sz="2400" b="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Рисунок3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000636"/>
            <a:ext cx="18573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4" name="Рисунок 13" descr="http://www.circleofcrafters.com/irisfolding/icecreamcone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61566">
            <a:off x="4586948" y="3971845"/>
            <a:ext cx="12144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Рисунок 14" descr="55555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000504"/>
            <a:ext cx="13573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6" name="Picture 2" descr="5555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80621">
            <a:off x="5723497" y="4574519"/>
            <a:ext cx="1451448" cy="113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Рисунок22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5357826"/>
            <a:ext cx="11715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" name="Рисунок 17" descr="https://lh6.googleusercontent.com/-RLp7cTbxj90/S3fuI70BLjI/AAAAAAAAJeI/SQgBMaoImEU/w480-h360-no/4057971685_1cc86b7470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7784">
            <a:off x="1728124" y="3946924"/>
            <a:ext cx="1126543" cy="108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" name="Рисунок 18" descr="https://lh6.googleusercontent.com/-02wQ03gh-_I/Sv1hBNh76TI/AAAAAAAAIk4/42xZf7UnjUk/s450-no/iris+dresses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857628"/>
            <a:ext cx="114627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4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7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http://luntiki.ru/uploads/images/6/7/7/b/553/e13fae1d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28604"/>
            <a:ext cx="2143140" cy="21632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4101" name="Picture 8" descr="J:\DCIM\101MSDCF\DSC00201.JPG"/>
          <p:cNvPicPr>
            <a:picLocks noChangeAspect="1" noChangeArrowheads="1"/>
          </p:cNvPicPr>
          <p:nvPr/>
        </p:nvPicPr>
        <p:blipFill>
          <a:blip r:embed="rId6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714620"/>
            <a:ext cx="4760959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ердце 11"/>
          <p:cNvSpPr/>
          <p:nvPr/>
        </p:nvSpPr>
        <p:spPr>
          <a:xfrm rot="20339520">
            <a:off x="1090375" y="4908237"/>
            <a:ext cx="1366837" cy="1554141"/>
          </a:xfrm>
          <a:prstGeom prst="heart">
            <a:avLst/>
          </a:prstGeom>
          <a:solidFill>
            <a:srgbClr val="EC20B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760254">
            <a:off x="6505165" y="4505059"/>
            <a:ext cx="1511300" cy="1510066"/>
          </a:xfrm>
          <a:prstGeom prst="star5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988" name="Picture 4" descr="http://cdn-nus-1.pinme.ru/tumb/600/photo/8a/1f23/8a1f23033e1cb3d706b6bee25e42fc91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356"/>
          <a:stretch>
            <a:fillRect/>
          </a:stretch>
        </p:blipFill>
        <p:spPr bwMode="auto">
          <a:xfrm>
            <a:off x="2928926" y="428604"/>
            <a:ext cx="1785950" cy="216846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4071934" y="714356"/>
            <a:ext cx="57150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4319262" y="2181541"/>
            <a:ext cx="576913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5400000">
            <a:off x="4321967" y="750075"/>
            <a:ext cx="57150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429124" y="1571612"/>
            <a:ext cx="285752" cy="428628"/>
          </a:xfrm>
          <a:prstGeom prst="triangle">
            <a:avLst>
              <a:gd name="adj" fmla="val 951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989" name="Picture 5" descr="C:\Users\TAHR\Desktop\айрис фолдинг\vasepattern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7037"/>
          <a:stretch>
            <a:fillRect/>
          </a:stretch>
        </p:blipFill>
        <p:spPr bwMode="auto">
          <a:xfrm>
            <a:off x="7000892" y="428604"/>
            <a:ext cx="1500198" cy="214314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</p:pic>
      <p:sp>
        <p:nvSpPr>
          <p:cNvPr id="10" name="Солнце 9"/>
          <p:cNvSpPr/>
          <p:nvPr/>
        </p:nvSpPr>
        <p:spPr>
          <a:xfrm>
            <a:off x="7000892" y="2786058"/>
            <a:ext cx="1562100" cy="1592255"/>
          </a:xfrm>
          <a:prstGeom prst="sun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991" name="Picture 7" descr="https://lh4.googleusercontent.com/-ip2pwV-qHPc/Sv1e1Y-3zJI/AAAAAAAAMd8/j4kTB4yOK7Y/w600-h467-no/christmastreepattern%2Birisfolding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250"/>
          <a:stretch>
            <a:fillRect/>
          </a:stretch>
        </p:blipFill>
        <p:spPr bwMode="auto">
          <a:xfrm>
            <a:off x="4929190" y="428604"/>
            <a:ext cx="1785950" cy="217676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  <p:sp>
        <p:nvSpPr>
          <p:cNvPr id="22" name="Прямоугольник 21"/>
          <p:cNvSpPr/>
          <p:nvPr/>
        </p:nvSpPr>
        <p:spPr>
          <a:xfrm>
            <a:off x="6000760" y="2357430"/>
            <a:ext cx="71438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Алгоритм выполнения ёлочки в технике айрис фолдинг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072066" y="1857364"/>
            <a:ext cx="34290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Материалы: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цветная бумага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бумага офисная белая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цветной картон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клей или скотч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простой карандаш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линейка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заготовки шаблонов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баночки для клея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ножницы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салфетки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51963"/>
            <a:ext cx="3384376" cy="451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04664"/>
            <a:ext cx="8568952" cy="95410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250825" y="-531813"/>
            <a:ext cx="8569325" cy="424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r>
              <a:rPr lang="ru-RU" b="1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1.На лист бумаги наносится </a:t>
            </a:r>
          </a:p>
          <a:p>
            <a:pPr marL="342900" indent="-342900" algn="ctr" eaLnBrk="0" hangingPunct="0"/>
            <a:r>
              <a:rPr lang="ru-RU" b="1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заранее придуманный рисунок, </a:t>
            </a:r>
          </a:p>
          <a:p>
            <a:pPr marL="342900" indent="-342900" algn="ctr" eaLnBrk="0" hangingPunct="0"/>
            <a:r>
              <a:rPr lang="ru-RU" b="1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который вырезается по контуру.</a:t>
            </a:r>
          </a:p>
          <a:p>
            <a:pPr marL="342900" indent="-342900" algn="r" eaLnBrk="0" hangingPunct="0"/>
            <a:r>
              <a:rPr lang="ru-RU" b="1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</a:t>
            </a: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eaLnBrk="0" hangingPunct="0"/>
            <a:endParaRPr lang="ru-RU" b="1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Ёлочка айрис фолдинг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285992"/>
            <a:ext cx="58579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wheel spokes="3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250825" y="3068638"/>
            <a:ext cx="8497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endParaRPr lang="ru-RU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r>
              <a:rPr lang="ru-RU" b="1" dirty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3.Нарезаем и складываем вдоль  полоски цветной бумаги.</a:t>
            </a:r>
          </a:p>
        </p:txBody>
      </p:sp>
      <p:pic>
        <p:nvPicPr>
          <p:cNvPr id="5124" name="Picture 2" descr="J:\DCIM\101MSDCF\DSC002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786190"/>
            <a:ext cx="3408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8273789">
            <a:off x="362744" y="4744244"/>
            <a:ext cx="2054225" cy="8239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454352">
            <a:off x="3740150" y="4068763"/>
            <a:ext cx="360363" cy="22113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Выгнутая вверх стрелка 8"/>
          <p:cNvSpPr/>
          <p:nvPr/>
        </p:nvSpPr>
        <p:spPr>
          <a:xfrm rot="1671802">
            <a:off x="1812925" y="3937000"/>
            <a:ext cx="728663" cy="393700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051050" y="5084763"/>
            <a:ext cx="979488" cy="484187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9" name="Прямоугольник 10"/>
          <p:cNvSpPr>
            <a:spLocks noChangeArrowheads="1"/>
          </p:cNvSpPr>
          <p:nvPr/>
        </p:nvSpPr>
        <p:spPr bwMode="auto">
          <a:xfrm>
            <a:off x="2357422" y="64291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b="1" dirty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2.</a:t>
            </a:r>
            <a:r>
              <a:rPr lang="ru-RU" b="1" dirty="0">
                <a:solidFill>
                  <a:srgbClr val="7030A0"/>
                </a:solidFill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Выбираем необходимый шаблон.</a:t>
            </a:r>
          </a:p>
          <a:p>
            <a:pPr marL="342900" indent="-342900" algn="ctr" eaLnBrk="0" hangingPunct="0"/>
            <a:endParaRPr lang="ru-RU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5130" name="Рисунок 8" descr="http://blog.hobbyworld.kz/wp-content/uploads/iris_folding5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357298"/>
            <a:ext cx="3086109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28662" y="785794"/>
            <a:ext cx="742955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 algn="just"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 Полоски приклеиваются с обратной стороны бумаги в последовательности указанной в шаблоне (по часовой стрелке). Полоски должны приклеиваться с наслоением (внахлест) – каждая последующая полоска накрывает часть предыдущей. Не забывайте сверять последовательность ваших действий с шаблоном. Сгиб бумаги смотрит в центр.</a:t>
            </a:r>
          </a:p>
        </p:txBody>
      </p:sp>
      <p:pic>
        <p:nvPicPr>
          <p:cNvPr id="7173" name="Рисунок 8" descr="http://blog.hobbyworld.kz/wp-content/uploads/iris_folding5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644900"/>
            <a:ext cx="3167062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внобедренный треугольник 7"/>
          <p:cNvSpPr/>
          <p:nvPr/>
        </p:nvSpPr>
        <p:spPr>
          <a:xfrm>
            <a:off x="3132138" y="5805488"/>
            <a:ext cx="287337" cy="287337"/>
          </a:xfrm>
          <a:prstGeom prst="triangle">
            <a:avLst/>
          </a:prstGeom>
          <a:solidFill>
            <a:srgbClr val="00682F"/>
          </a:solidFill>
          <a:ln>
            <a:solidFill>
              <a:srgbClr val="0068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116013" y="5805488"/>
            <a:ext cx="360362" cy="287337"/>
          </a:xfrm>
          <a:prstGeom prst="triangle">
            <a:avLst/>
          </a:prstGeom>
          <a:solidFill>
            <a:srgbClr val="69D994"/>
          </a:solidFill>
          <a:ln>
            <a:solidFill>
              <a:srgbClr val="69D9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39750" y="4652963"/>
            <a:ext cx="936625" cy="720725"/>
          </a:xfrm>
          <a:prstGeom prst="triangle">
            <a:avLst/>
          </a:prstGeom>
          <a:solidFill>
            <a:srgbClr val="69D994"/>
          </a:solidFill>
          <a:ln>
            <a:solidFill>
              <a:srgbClr val="69D9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835150" y="2781300"/>
            <a:ext cx="865188" cy="792163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4075" y="3789363"/>
            <a:ext cx="360363" cy="360362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563938" y="5373688"/>
            <a:ext cx="1008062" cy="719137"/>
          </a:xfrm>
          <a:prstGeom prst="triangle">
            <a:avLst/>
          </a:prstGeom>
          <a:solidFill>
            <a:srgbClr val="00682F"/>
          </a:solidFill>
          <a:ln>
            <a:solidFill>
              <a:srgbClr val="0068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1</a:t>
            </a:r>
            <a:endParaRPr lang="ru-RU" sz="32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7180" name="Прямоугольник 13"/>
          <p:cNvSpPr>
            <a:spLocks noChangeArrowheads="1"/>
          </p:cNvSpPr>
          <p:nvPr/>
        </p:nvSpPr>
        <p:spPr bwMode="auto">
          <a:xfrm>
            <a:off x="827088" y="2492375"/>
            <a:ext cx="2889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</p:txBody>
      </p:sp>
      <p:sp>
        <p:nvSpPr>
          <p:cNvPr id="7181" name="Rectangle 6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182" name="Прямоугольник 15"/>
          <p:cNvSpPr>
            <a:spLocks noChangeArrowheads="1"/>
          </p:cNvSpPr>
          <p:nvPr/>
        </p:nvSpPr>
        <p:spPr bwMode="auto">
          <a:xfrm>
            <a:off x="2124075" y="2924175"/>
            <a:ext cx="20161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" name="Рисунок 14" descr="Ёлочка айрис фолдинг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571876"/>
            <a:ext cx="24288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6" name="Рисунок 15" descr="Ёлочка айрис фолдинг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2357430"/>
            <a:ext cx="242889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3" name="Рисунок 2" descr="Ёлочка айрис фолдинг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86058"/>
            <a:ext cx="5357836" cy="350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6" name="Picture 2" descr="&amp;IOcy;&amp;lcy;&amp;ocy;&amp;chcy;&amp;kcy;&amp;a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1737">
            <a:off x="5063465" y="655395"/>
            <a:ext cx="1523248" cy="23054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8" name="Picture 4" descr="&amp;IOcy;&amp;lcy;&amp;ocy;&amp;chcy;&amp;kcy;&amp;acy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6638">
            <a:off x="6533967" y="602014"/>
            <a:ext cx="1498055" cy="238150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Ёлочка в технике айрис фолдинг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286124"/>
            <a:ext cx="2128890" cy="27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071538" y="785794"/>
            <a:ext cx="335758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 eaLnBrk="0" hangingPunct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 Изнаночная сторона заклеивается чистым листом бумаги. Поделка, если это необходимо дополняется деталями</a:t>
            </a:r>
          </a:p>
        </p:txBody>
      </p:sp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4099" name="Прямоугольник 7"/>
          <p:cNvSpPr>
            <a:spLocks noChangeArrowheads="1"/>
          </p:cNvSpPr>
          <p:nvPr/>
        </p:nvSpPr>
        <p:spPr bwMode="auto">
          <a:xfrm>
            <a:off x="1357290" y="1643050"/>
            <a:ext cx="671517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айрис-фолдинг </a:t>
            </a:r>
            <a:endParaRPr lang="ru-RU" sz="2800" b="1" i="1" dirty="0"/>
          </a:p>
          <a:p>
            <a:pPr algn="ctr"/>
            <a:r>
              <a:rPr lang="ru-RU" sz="2800" dirty="0"/>
              <a:t>от англ. </a:t>
            </a:r>
            <a:r>
              <a:rPr lang="ru-RU" sz="2800" b="1" dirty="0"/>
              <a:t>Iris Folding  </a:t>
            </a:r>
          </a:p>
          <a:p>
            <a:pPr algn="ctr"/>
            <a:r>
              <a:rPr lang="ru-RU" sz="2800" dirty="0"/>
              <a:t>в переводе с английского означает - сворачивание радужной оболочки,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714752"/>
            <a:ext cx="51844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радужное складывание</a:t>
            </a: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714356"/>
            <a:ext cx="79296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Использованные ресурсы </a:t>
            </a:r>
          </a:p>
          <a:p>
            <a:r>
              <a:rPr lang="en-US" dirty="0"/>
              <a:t>http://www.maam.ru/shablony</a:t>
            </a:r>
            <a:r>
              <a:rPr lang="ru-RU" dirty="0"/>
              <a:t> - фон для презентации </a:t>
            </a:r>
          </a:p>
          <a:p>
            <a:r>
              <a:rPr lang="en-US" dirty="0"/>
              <a:t>http://s30893898787.mirtesen.ru/blog/43484187305/CHto-takoe-ayris-folding-%28Iris-Folding%29-Master-klass</a:t>
            </a:r>
            <a:endParaRPr lang="ru-RU" dirty="0"/>
          </a:p>
          <a:p>
            <a:r>
              <a:rPr lang="ru-RU" dirty="0"/>
              <a:t>http://stranamasterov.ru/technics/iris-folding?tid=776%2C451 http://umelica.ucoz.ru/vRazdeli/Airis/stocking.jpg -сапожок http://www.circleofcrafters.com/irisfolding/apple.jpg -яблоко http://stranamasterov.ru/files/imagecache/orig_with_logo2/images/technic/iris-leaf/PICT9172.jpg -лист клёна, схема ёлочки</a:t>
            </a:r>
          </a:p>
          <a:p>
            <a:r>
              <a:rPr lang="ru-RU" dirty="0"/>
              <a:t>http://umelica.ucoz.ru/vRazdeli/Airis/Xmas4a.jpg -ёлочка http://www.hobbyjournaal.nl/picdb/v5b/21774/513557.jpg -машинка http://stranamasterov.ru/files/imagecache/orig_with_logo4/i2011/01/20/583c321808.jpg -схема сердце http://i206.photobucket.com/albums/bb68/Dopeydora_67/Iris%20folding/stockingpattern.gif - схема сапожок http://img0.liveinternet.ru/images/attach/c/2/72/547/72547432_RIS.gif -схема цыплёнок </a:t>
            </a:r>
          </a:p>
          <a:p>
            <a:r>
              <a:rPr lang="ru-RU" dirty="0"/>
              <a:t>http://tvorchestvo.files.wordpress.com/2010/12/bunny.gif -схема зайчик</a:t>
            </a:r>
          </a:p>
          <a:p>
            <a:r>
              <a:rPr lang="en-US" dirty="0"/>
              <a:t>http://volna.org/tehnologija/tiekhnika_airis_foldingh.html</a:t>
            </a:r>
            <a:endParaRPr lang="ru-RU" dirty="0"/>
          </a:p>
        </p:txBody>
      </p:sp>
    </p:spTree>
  </p:cSld>
  <p:clrMapOvr>
    <a:masterClrMapping/>
  </p:clrMapOvr>
  <p:transition>
    <p:push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85776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Творческих успехов!</a:t>
            </a:r>
          </a:p>
        </p:txBody>
      </p:sp>
      <p:pic>
        <p:nvPicPr>
          <p:cNvPr id="4" name="Picture 6" descr="C:\Users\Admin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571480"/>
            <a:ext cx="60405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500990" cy="5072098"/>
          </a:xfrm>
        </p:spPr>
        <p:txBody>
          <a:bodyPr>
            <a:noAutofit/>
          </a:bodyPr>
          <a:lstStyle/>
          <a:p>
            <a:pPr marL="0" lvl="0" indent="449263" algn="just">
              <a:buNone/>
            </a:pPr>
            <a:r>
              <a:rPr lang="ru-RU" sz="1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Впервые эта техника появилась в Голландии. Айрис фолдинг – это заполнение вырезанной по контуру картинки разноцветными полосками. Голландские мастера использовали цветную бумагу, которая выкладывалась под определенным углом в виде закручивающейся спирали на заранее приготовленные шаблоны. В итоге получались очень красочные работы. Техника айрис-фолдинг не требует специальных инструментов, что позволяет сделать её доступной для всех и каждого.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449263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Достоинств 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айрис-фолдинга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развитии ребенка довольно много. Занятия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айрис-фолдингом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помогают развивать внимание, наблюдательность, творческое воображение и пространственное мышление ребят, одновременно воспитывая у них трудолюбие, аккуратность и точность в работе, полезные трудовые навыки и творческую самостоятельность. Параллельно с этим происходит сенсорное развитие детей в процессе знакомства с цветом, формой и величиной предмета. Одним из главных достоинств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айрис-фолдинга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является то, что оно укрепляет у детей способность работать руками под контролем сознания, у них совершенствуется мелкая моторика рук, происходит тренировка глазомера. </a:t>
            </a:r>
          </a:p>
        </p:txBody>
      </p:sp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в технике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Айрис фолдинг </a:t>
            </a:r>
          </a:p>
        </p:txBody>
      </p:sp>
      <p:pic>
        <p:nvPicPr>
          <p:cNvPr id="4098" name="Picture 2" descr="http://umelica.ucoz.ru/vRazdeli/Airis/stock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643050"/>
            <a:ext cx="3236672" cy="442913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026" name="Picture 2" descr="C:\Users\TAHR\Desktop\айрис фолдинг\548723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714488"/>
            <a:ext cx="3143272" cy="435771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в технике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Айрис фолдинг </a:t>
            </a:r>
          </a:p>
        </p:txBody>
      </p:sp>
      <p:pic>
        <p:nvPicPr>
          <p:cNvPr id="3076" name="Picture 4" descr="http://stranamasterov.ru/files/imagecache/orig_with_logo2/images/technic/iris-leaf/PICT91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3333750" cy="462915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3078" name="Picture 6" descr="http://www.circleofcrafters.com/irisfolding/app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643050"/>
            <a:ext cx="3927475" cy="457200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в технике </a:t>
            </a:r>
            <a:b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Айрис фолдинг </a:t>
            </a:r>
          </a:p>
        </p:txBody>
      </p:sp>
      <p:pic>
        <p:nvPicPr>
          <p:cNvPr id="2051" name="Picture 3" descr="C:\Users\TAHR\Desktop\айрис фолдинг\444266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785926"/>
            <a:ext cx="5531830" cy="35719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2050" name="Picture 2" descr="C:\Users\TAHR\Desktop\айрис фолдинг\899429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071810"/>
            <a:ext cx="2428892" cy="303611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3080" name="Picture 8" descr="http://kotikit.ru/wp-content/uploads/2011/09/podelki_irisfold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2500330" cy="190962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082" name="Picture 10" descr="http://prostodelkino.com/uploads/posts/2012-11-25/image_229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785794"/>
            <a:ext cx="2117953" cy="2661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www.maam.ru/upload/blogs/detsad-157439-145730098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529021"/>
            <a:ext cx="4000528" cy="2867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www.maam.ru/upload/blogs/10dc4ef3d9f28c3d834311c64cf6b531.jp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500042"/>
            <a:ext cx="3929090" cy="2720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stranamasterov.ru/files/imagecache/orig_with_logo2/images/technic/iris-leaf/PICT917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786058"/>
            <a:ext cx="1988799" cy="2761589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3078" name="Picture 6" descr="http://img.searchmasterclass.net/uploads/posts/2013-06-08/image_398586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571876"/>
            <a:ext cx="2000264" cy="267498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57224" y="928670"/>
            <a:ext cx="750099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Изображения, выполненные в данной технике, напоминают закрученную спираль. Техника очень проста в исполнении. Эта техника не такая сложная, как кажется на первый взгляд. Просто надо быть внимательным и аккуратным. </a:t>
            </a:r>
          </a:p>
          <a:p>
            <a:pPr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Существует специальная бумага, предназначенная для занятий айрис фолдингом. Но если у Вас ее нет, то подойдет и обычная цветная. Так же для поделок может быть использованна ткань, упаковочная бумага, страницы страрых глянцевых журналов, цветочная бумага и многое другое. Все зависит только от вашей фантазии. Здесь используются различные материалы.</a:t>
            </a:r>
          </a:p>
          <a:p>
            <a:pPr lvl="0" indent="53975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Прежде чем приступать к работе, необходимо научиться самим строить шаблон или запастись готовыми айрис-шаблонами. Можно воспользоваться готовыми схемами. Для техники существует множество схем, шаблонов и картинок. При этом схемы для айрис фолдинг достаточно просто сделать самим – надо лишь знать некоторые принципы их изготовления.</a:t>
            </a:r>
            <a:endParaRPr kumimoji="0" lang="ru-RU" altLang="zh-CN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Шаблоны в технике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Айрис фолдинг 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143116"/>
            <a:ext cx="3500462" cy="379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643050"/>
            <a:ext cx="3563937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326645">
            <a:off x="5871621" y="4067145"/>
            <a:ext cx="428628" cy="30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3641</TotalTime>
  <Words>558</Words>
  <Application>Microsoft Office PowerPoint</Application>
  <PresentationFormat>Экран (4:3)</PresentationFormat>
  <Paragraphs>73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宋体</vt:lpstr>
      <vt:lpstr>Arial</vt:lpstr>
      <vt:lpstr>Calibri</vt:lpstr>
      <vt:lpstr>Droid Sans Fallback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Работы в технике  Айрис фолдинг </vt:lpstr>
      <vt:lpstr>Работы в технике  Айрис фолдинг </vt:lpstr>
      <vt:lpstr>Работы в технике  Айрис фолдинг </vt:lpstr>
      <vt:lpstr>Презентация PowerPoint</vt:lpstr>
      <vt:lpstr>Презентация PowerPoint</vt:lpstr>
      <vt:lpstr>Шаблоны в технике  Айрис фолдинг </vt:lpstr>
      <vt:lpstr>Шаблоны в технике  Айрис фолдинг </vt:lpstr>
      <vt:lpstr>Основные способы укладывания полос          в виде закручивающейся спирали</vt:lpstr>
      <vt:lpstr>    Дополнительные способы укладывания полос </vt:lpstr>
      <vt:lpstr>    Дополнительные способы укладывания полос </vt:lpstr>
      <vt:lpstr>Презентация PowerPoint</vt:lpstr>
      <vt:lpstr>Алгоритм выполнения ёлочки в технике айрис фолдинг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Айрис фолдинг</dc:title>
  <dc:creator>Куралова С.А.</dc:creator>
  <cp:lastModifiedBy>детский сад11</cp:lastModifiedBy>
  <cp:revision>231</cp:revision>
  <dcterms:created xsi:type="dcterms:W3CDTF">2012-12-02T16:48:00Z</dcterms:created>
  <dcterms:modified xsi:type="dcterms:W3CDTF">2017-02-18T20:21:30Z</dcterms:modified>
</cp:coreProperties>
</file>