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99" r:id="rId21"/>
    <p:sldId id="275" r:id="rId22"/>
    <p:sldId id="300" r:id="rId23"/>
    <p:sldId id="276" r:id="rId24"/>
    <p:sldId id="277" r:id="rId25"/>
    <p:sldId id="278" r:id="rId26"/>
    <p:sldId id="279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80" r:id="rId41"/>
    <p:sldId id="295" r:id="rId42"/>
    <p:sldId id="298" r:id="rId43"/>
    <p:sldId id="297" r:id="rId44"/>
    <p:sldId id="296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77" autoAdjust="0"/>
  </p:normalViewPr>
  <p:slideViewPr>
    <p:cSldViewPr>
      <p:cViewPr varScale="1">
        <p:scale>
          <a:sx n="61" d="100"/>
          <a:sy n="61" d="100"/>
        </p:scale>
        <p:origin x="-1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4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762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20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5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073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285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482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70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530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25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924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74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E4ADF-EACF-4E99-B38D-32126976D116}" type="datetimeFigureOut">
              <a:rPr lang="ru-RU" smtClean="0"/>
              <a:t>18.02.2017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B71A9-D226-405D-8EBD-93A20888D43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584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When you are in the street you look for “M”…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04096"/>
            <a:ext cx="612068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66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704181"/>
            <a:ext cx="7620000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01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201" y="1600200"/>
            <a:ext cx="679159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12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5675" y="2786856"/>
            <a:ext cx="21526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5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5976665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47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Arbatsko-Pokrovskaya</a:t>
            </a:r>
            <a:r>
              <a:rPr lang="en-US" dirty="0" smtClean="0"/>
              <a:t> Line 1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1" y="1600200"/>
            <a:ext cx="648072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75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err="1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Arbatsko-Pokrovskaya</a:t>
            </a:r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 Line 2</a:t>
            </a:r>
            <a:endParaRPr lang="ru-RU" dirty="0"/>
          </a:p>
        </p:txBody>
      </p:sp>
      <p:pic>
        <p:nvPicPr>
          <p:cNvPr id="4" name="Объект 3" descr="Окаменевший молюск в метро Москвы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609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err="1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Arbatsko-Pokrovskaya</a:t>
            </a:r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 Line 3</a:t>
            </a:r>
            <a:endParaRPr lang="ru-RU" dirty="0"/>
          </a:p>
        </p:txBody>
      </p:sp>
      <p:pic>
        <p:nvPicPr>
          <p:cNvPr id="4" name="Объект 3" descr="Солдат с собакой в Московском метро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59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tunnel 1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1600200"/>
            <a:ext cx="662473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521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In the tunnel 2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52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In the tunnel 3</a:t>
            </a:r>
            <a:endParaRPr lang="ru-RU" dirty="0"/>
          </a:p>
        </p:txBody>
      </p:sp>
      <p:pic>
        <p:nvPicPr>
          <p:cNvPr id="174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62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Decision to build the Metro in Moscow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484784"/>
            <a:ext cx="432048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68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In the tunnel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metro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776864" cy="475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646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In the tunnel </a:t>
            </a:r>
            <a:r>
              <a:rPr lang="ru-RU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5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2802" y="1600200"/>
            <a:ext cx="707839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34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tunnel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0_157828_98005c1b_XXXL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7976" y="1556792"/>
            <a:ext cx="4388048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80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job…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273" y="1600200"/>
            <a:ext cx="565745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00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Modern City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7313" y="1600200"/>
            <a:ext cx="66893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1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new district and the new station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1958181"/>
            <a:ext cx="5715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1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cross the safety line!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832648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35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escalator</a:t>
            </a: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264696" cy="4320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19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</a:t>
            </a:r>
            <a:r>
              <a:rPr lang="en-US" baseline="0" dirty="0" smtClean="0"/>
              <a:t> not have time to go to the theatre?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6480719" cy="403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50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 in the art gallery…</a:t>
            </a:r>
            <a:endParaRPr lang="ru-RU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83264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55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steps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540060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715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Enjoy the trip</a:t>
            </a:r>
            <a:endParaRPr lang="ru-RU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561662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898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 you try to start painting?</a:t>
            </a:r>
            <a:endParaRPr lang="ru-RU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619268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7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are always welcome in the Metro</a:t>
            </a:r>
            <a:endParaRPr lang="ru-R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19268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19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Metro is the Moscow government</a:t>
            </a:r>
            <a:r>
              <a:rPr lang="en-US" baseline="0" dirty="0" smtClean="0"/>
              <a:t> concern.</a:t>
            </a:r>
            <a:endParaRPr lang="ru-RU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12068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463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1964</a:t>
            </a:r>
            <a:endParaRPr lang="ru-RU" dirty="0"/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273" y="1600200"/>
            <a:ext cx="565745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142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2011</a:t>
            </a:r>
            <a:endParaRPr lang="ru-RU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489654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4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r>
              <a:rPr lang="en-US" baseline="0" dirty="0" smtClean="0"/>
              <a:t> the future</a:t>
            </a:r>
            <a:endParaRPr lang="ru-RU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181802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78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Contest 1</a:t>
            </a:r>
            <a:endParaRPr lang="ru-RU" dirty="0"/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844824"/>
            <a:ext cx="460851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40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Contest 2</a:t>
            </a:r>
            <a:endParaRPr lang="ru-RU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83264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9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Contest 3</a:t>
            </a:r>
            <a:endParaRPr lang="ru-RU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0" y="1958181"/>
            <a:ext cx="4762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40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steps again and again…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576064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14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Contest 4</a:t>
            </a:r>
            <a:endParaRPr lang="ru-RU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453650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46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Contest 5</a:t>
            </a:r>
            <a:endParaRPr lang="ru-RU" dirty="0"/>
          </a:p>
        </p:txBody>
      </p:sp>
      <p:pic>
        <p:nvPicPr>
          <p:cNvPr id="389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813" y="1600200"/>
            <a:ext cx="67983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09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Contest 6</a:t>
            </a:r>
            <a:endParaRPr lang="ru-RU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920" y="1668621"/>
            <a:ext cx="5852160" cy="438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28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Contest 7</a:t>
            </a:r>
            <a:endParaRPr lang="ru-RU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5" y="1600200"/>
            <a:ext cx="4392488" cy="470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28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 smtClean="0">
                <a:solidFill>
                  <a:srgbClr val="000000"/>
                </a:solidFill>
                <a:effectLst/>
                <a:latin typeface="+mj-lt"/>
                <a:ea typeface="+mj-ea"/>
                <a:cs typeface="+mj-cs"/>
              </a:rPr>
              <a:t>Contest 8</a:t>
            </a:r>
            <a:endParaRPr lang="ru-RU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612068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28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what we can never see…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97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sure you know what station it is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7324" y="1600200"/>
            <a:ext cx="618935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00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of the deserted stations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233" y="1600200"/>
            <a:ext cx="646153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40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Rush hour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4968552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84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Rush hour again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00809"/>
            <a:ext cx="561662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254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180</Words>
  <Application>Microsoft Office PowerPoint</Application>
  <PresentationFormat>Экран (4:3)</PresentationFormat>
  <Paragraphs>44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Презентация PowerPoint</vt:lpstr>
      <vt:lpstr>Decision to build the Metro in Moscow</vt:lpstr>
      <vt:lpstr>The first steps</vt:lpstr>
      <vt:lpstr>The first steps again and again…</vt:lpstr>
      <vt:lpstr>That’s what we can never see…</vt:lpstr>
      <vt:lpstr>Be sure you know what station it is</vt:lpstr>
      <vt:lpstr>One of the deserted stations</vt:lpstr>
      <vt:lpstr>Rush hour</vt:lpstr>
      <vt:lpstr>Rush hour again</vt:lpstr>
      <vt:lpstr>10</vt:lpstr>
      <vt:lpstr>11</vt:lpstr>
      <vt:lpstr>12</vt:lpstr>
      <vt:lpstr>13</vt:lpstr>
      <vt:lpstr>Arbatsko-Pokrovskaya Line 1</vt:lpstr>
      <vt:lpstr>Arbatsko-Pokrovskaya Line 2</vt:lpstr>
      <vt:lpstr>Arbatsko-Pokrovskaya Line 3</vt:lpstr>
      <vt:lpstr>In the tunnel 1</vt:lpstr>
      <vt:lpstr>In the tunnel 2</vt:lpstr>
      <vt:lpstr>In the tunnel 3</vt:lpstr>
      <vt:lpstr>In the tunnel 4</vt:lpstr>
      <vt:lpstr>In the tunnel 5</vt:lpstr>
      <vt:lpstr>In the tunnel 6</vt:lpstr>
      <vt:lpstr>What a job…</vt:lpstr>
      <vt:lpstr>The Modern City</vt:lpstr>
      <vt:lpstr>The new district and the new station</vt:lpstr>
      <vt:lpstr>Do not cross the safety line!</vt:lpstr>
      <vt:lpstr>On the escalator</vt:lpstr>
      <vt:lpstr>Do you not have time to go to the theatre?</vt:lpstr>
      <vt:lpstr>Like in the art gallery…</vt:lpstr>
      <vt:lpstr>Enjoy the trip</vt:lpstr>
      <vt:lpstr>Will you try to start painting?</vt:lpstr>
      <vt:lpstr>You are always welcome in the Metro</vt:lpstr>
      <vt:lpstr>The Metro is the Moscow government concern.</vt:lpstr>
      <vt:lpstr>Scheme 1964</vt:lpstr>
      <vt:lpstr>Scheme 2011</vt:lpstr>
      <vt:lpstr>In the future</vt:lpstr>
      <vt:lpstr>Contest 1</vt:lpstr>
      <vt:lpstr>Contest 2</vt:lpstr>
      <vt:lpstr>Contest 3</vt:lpstr>
      <vt:lpstr>Contest 4</vt:lpstr>
      <vt:lpstr>Contest 5</vt:lpstr>
      <vt:lpstr>Contest 6</vt:lpstr>
      <vt:lpstr>Contest 7</vt:lpstr>
      <vt:lpstr>Contest 8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you are in the street you look for “M”…</dc:title>
  <dc:creator>Елена</dc:creator>
  <cp:lastModifiedBy>Учитель</cp:lastModifiedBy>
  <cp:revision>9</cp:revision>
  <dcterms:created xsi:type="dcterms:W3CDTF">2014-12-09T17:21:30Z</dcterms:created>
  <dcterms:modified xsi:type="dcterms:W3CDTF">2017-02-18T15:40:45Z</dcterms:modified>
</cp:coreProperties>
</file>