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4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59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7324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312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3103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599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51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6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97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120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336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12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196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469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86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00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17C3A-306D-444A-AC95-6FDE15C34171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ED060FA-1A05-4B44-B26D-D8FAEAC98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62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8.xml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07067" y="1468192"/>
            <a:ext cx="7766936" cy="1764406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4-А класс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07067" y="3232599"/>
            <a:ext cx="7766936" cy="23825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Наш класс – это просто созвездие звезд.</a:t>
            </a:r>
          </a:p>
          <a:p>
            <a:r>
              <a:rPr lang="ru-RU" sz="2800" dirty="0" smtClean="0"/>
              <a:t>Об этом пока что знаем только мы сами,</a:t>
            </a:r>
          </a:p>
          <a:p>
            <a:r>
              <a:rPr lang="ru-RU" sz="2800" dirty="0" smtClean="0"/>
              <a:t>Но скоро, но скоро зажгутся всерьез</a:t>
            </a:r>
          </a:p>
          <a:p>
            <a:r>
              <a:rPr lang="ru-RU" sz="2800" dirty="0" smtClean="0"/>
              <a:t>Звезды с нашими именами.</a:t>
            </a:r>
            <a:endParaRPr lang="ru-RU" sz="2800" dirty="0"/>
          </a:p>
        </p:txBody>
      </p:sp>
      <p:pic>
        <p:nvPicPr>
          <p:cNvPr id="1026" name="Picture 2" descr="Картинки по запросу созвездие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46" y="488006"/>
            <a:ext cx="3650357" cy="2371103"/>
          </a:xfrm>
          <a:prstGeom prst="rect">
            <a:avLst/>
          </a:prstGeom>
          <a:noFill/>
          <a:ln w="19050" cmpd="thinThick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705506"/>
      </p:ext>
    </p:extLst>
  </p:cSld>
  <p:clrMapOvr>
    <a:masterClrMapping/>
  </p:clrMapOvr>
  <p:transition spd="slow">
    <p:push dir="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Многие из нас вместе ещё с подготовительной группы!</a:t>
            </a:r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800824"/>
            <a:ext cx="7724698" cy="4345143"/>
          </a:xfrm>
        </p:spPr>
      </p:pic>
    </p:spTree>
    <p:extLst>
      <p:ext uri="{BB962C8B-B14F-4D97-AF65-F5344CB8AC3E}">
        <p14:creationId xmlns:p14="http://schemas.microsoft.com/office/powerpoint/2010/main" val="4263778400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</a:t>
            </a:r>
            <a:r>
              <a:rPr lang="ru-RU" dirty="0" smtClean="0"/>
              <a:t>ы дружный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62" y="1456049"/>
            <a:ext cx="7335772" cy="5152507"/>
          </a:xfrm>
        </p:spPr>
      </p:pic>
    </p:spTree>
    <p:extLst>
      <p:ext uri="{BB962C8B-B14F-4D97-AF65-F5344CB8AC3E}">
        <p14:creationId xmlns:p14="http://schemas.microsoft.com/office/powerpoint/2010/main" val="362586941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любим:</a:t>
            </a:r>
            <a:br>
              <a:rPr lang="ru-RU" dirty="0" smtClean="0"/>
            </a:br>
            <a:r>
              <a:rPr lang="ru-RU" dirty="0" smtClean="0"/>
              <a:t>- учиться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765508"/>
            <a:ext cx="6958823" cy="4920105"/>
          </a:xfrm>
        </p:spPr>
      </p:pic>
    </p:spTree>
    <p:extLst>
      <p:ext uri="{BB962C8B-B14F-4D97-AF65-F5344CB8AC3E}">
        <p14:creationId xmlns:p14="http://schemas.microsoft.com/office/powerpoint/2010/main" val="350005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hammer.wav"/>
          </p:stSnd>
        </p:sndAc>
      </p:transition>
    </mc:Choice>
    <mc:Fallback xmlns="">
      <p:transition spd="slow">
        <p:split orient="vert"/>
        <p:sndAc>
          <p:stSnd>
            <p:snd r:embed="rId4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/>
              <a:t>з</a:t>
            </a:r>
            <a:r>
              <a:rPr lang="ru-RU" dirty="0" smtClean="0"/>
              <a:t>аниматься спортом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486031"/>
            <a:ext cx="7691609" cy="4614966"/>
          </a:xfrm>
        </p:spPr>
      </p:pic>
    </p:spTree>
    <p:extLst>
      <p:ext uri="{BB962C8B-B14F-4D97-AF65-F5344CB8AC3E}">
        <p14:creationId xmlns:p14="http://schemas.microsoft.com/office/powerpoint/2010/main" val="3094593501"/>
      </p:ext>
    </p:extLst>
  </p:cSld>
  <p:clrMapOvr>
    <a:masterClrMapping/>
  </p:clrMapOvr>
  <p:transition spd="slow">
    <p:randomBar dir="vert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 выступать и веселиться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40" y="1297348"/>
            <a:ext cx="4326189" cy="289989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248709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548147629"/>
      </p:ext>
    </p:extLst>
  </p:cSld>
  <p:clrMapOvr>
    <a:masterClrMapping/>
  </p:clrMapOvr>
  <p:transition spd="slow">
    <p:push dir="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 и ходить в походы!!!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501021"/>
            <a:ext cx="7062448" cy="4959740"/>
          </a:xfrm>
        </p:spPr>
      </p:pic>
    </p:spTree>
    <p:extLst>
      <p:ext uri="{BB962C8B-B14F-4D97-AF65-F5344CB8AC3E}">
        <p14:creationId xmlns:p14="http://schemas.microsoft.com/office/powerpoint/2010/main" val="366567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wind.wav"/>
          </p:stSnd>
        </p:sndAc>
      </p:transition>
    </mc:Choice>
    <mc:Fallback xmlns="">
      <p:transition spd="slow">
        <p:circl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77334" y="629587"/>
            <a:ext cx="3854528" cy="2147483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Работу сделала </a:t>
            </a:r>
            <a:b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Горякина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Алина, 4-А класс МОУ «Школа-гимназия №6» </a:t>
            </a:r>
            <a:b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г. Джанкоя, 2016 г.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4760461" y="1334125"/>
            <a:ext cx="4513541" cy="4707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Мы любим учиться,</a:t>
            </a:r>
          </a:p>
          <a:p>
            <a:pPr marL="0" indent="0">
              <a:buNone/>
            </a:pPr>
            <a:r>
              <a:rPr lang="ru-RU" sz="2800" dirty="0" smtClean="0"/>
              <a:t>Читать и писать.</a:t>
            </a:r>
          </a:p>
          <a:p>
            <a:pPr marL="0" indent="0">
              <a:buNone/>
            </a:pPr>
            <a:r>
              <a:rPr lang="ru-RU" sz="2800" dirty="0" smtClean="0"/>
              <a:t>Мы любим учиться</a:t>
            </a:r>
          </a:p>
          <a:p>
            <a:pPr marL="0" indent="0">
              <a:buNone/>
            </a:pPr>
            <a:r>
              <a:rPr lang="ru-RU" sz="2800" dirty="0" smtClean="0"/>
              <a:t>И в школе </a:t>
            </a:r>
            <a:r>
              <a:rPr lang="ru-RU" sz="2800" dirty="0" smtClean="0"/>
              <a:t>играть,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В походы ходить,</a:t>
            </a:r>
          </a:p>
          <a:p>
            <a:pPr marL="0" indent="0">
              <a:buNone/>
            </a:pPr>
            <a:r>
              <a:rPr lang="ru-RU" sz="2800" dirty="0" smtClean="0"/>
              <a:t>С учителем быть.</a:t>
            </a:r>
          </a:p>
          <a:p>
            <a:pPr marL="0" indent="0">
              <a:buNone/>
            </a:pPr>
            <a:r>
              <a:rPr lang="ru-RU" sz="2800" dirty="0" smtClean="0"/>
              <a:t>Вот так хорошо в нашей школе! </a:t>
            </a:r>
            <a:endParaRPr lang="ru-RU" sz="28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38" y="2777068"/>
            <a:ext cx="4257207" cy="319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5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wind.wav"/>
          </p:stSnd>
        </p:sndAc>
      </p:transition>
    </mc:Choice>
    <mc:Fallback xmlns="">
      <p:transition spd="slow">
        <p:circl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801</TotalTime>
  <Words>92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4-А класс </vt:lpstr>
      <vt:lpstr>Многие из нас вместе ещё с подготовительной группы!</vt:lpstr>
      <vt:lpstr>Мы дружный класс</vt:lpstr>
      <vt:lpstr>Мы любим: - учиться</vt:lpstr>
      <vt:lpstr>- заниматься спортом  </vt:lpstr>
      <vt:lpstr>- выступать и веселиться</vt:lpstr>
      <vt:lpstr>- и ходить в походы!!!</vt:lpstr>
      <vt:lpstr>Работу сделала  Горякина Алина, 4-А класс МОУ «Школа-гимназия №6»  г. Джанкоя, 2016 г.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4-А класс</dc:title>
  <dc:creator>Снежана</dc:creator>
  <cp:lastModifiedBy>Снежана</cp:lastModifiedBy>
  <cp:revision>14</cp:revision>
  <dcterms:created xsi:type="dcterms:W3CDTF">2016-10-16T10:06:56Z</dcterms:created>
  <dcterms:modified xsi:type="dcterms:W3CDTF">2016-10-19T08:47:40Z</dcterms:modified>
</cp:coreProperties>
</file>