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6" r:id="rId12"/>
    <p:sldId id="271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9765E3-0F80-4472-ACFA-64B0547C6828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3794C8-8978-4D5A-BEC2-5984E71BB1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82;&#1072;&#1084;&#1087;&#1059;&#1090;&#1080;&#1088;\&#1056;&#1072;&#1073;&#1086;&#1095;&#1080;&#1081;%20&#1089;&#1090;&#1086;&#1083;\&#1050;&#1086;&#1087;&#1080;&#1103;%20&#1056;&#1077;&#1082;&#1074;&#1080;&#1077;&#1084;%20&#1052;&#1086;&#1094;&#1072;&#1088;&#1090;&#1072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&#1082;&#1072;&#1084;&#1087;&#1059;&#1090;&#1080;&#1088;\&#1056;&#1072;&#1073;&#1086;&#1095;&#1080;&#1081;%20&#1089;&#1090;&#1086;&#1083;\&#1050;&#1086;&#1087;&#1080;&#1103;%20&#1056;&#1077;&#1082;&#1074;&#1080;&#1077;&#1084;%20&#1052;&#1086;&#1094;&#1072;&#1088;&#1090;&#1072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кампУтир\Рабочий стол\для презентации\330026694634_79950107_sshot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469" y="1"/>
            <a:ext cx="9143999" cy="6857999"/>
          </a:xfrm>
          <a:prstGeom prst="rect">
            <a:avLst/>
          </a:prstGeom>
          <a:noFill/>
        </p:spPr>
      </p:pic>
      <p:pic>
        <p:nvPicPr>
          <p:cNvPr id="4" name="Копия Реквием Моцар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Копия Реквием Моцар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43570" y="2071678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Подготовила воспитатель</a:t>
            </a:r>
          </a:p>
          <a:p>
            <a:r>
              <a:rPr lang="ru-RU" i="1" dirty="0" smtClean="0"/>
              <a:t>ГБДОУ д/с 121</a:t>
            </a:r>
            <a:endParaRPr lang="ru-RU" i="1" dirty="0" smtClean="0"/>
          </a:p>
          <a:p>
            <a:r>
              <a:rPr lang="ru-RU" i="1" dirty="0" smtClean="0"/>
              <a:t>Морозова Наталия </a:t>
            </a:r>
            <a:r>
              <a:rPr lang="ru-RU" i="1" dirty="0" smtClean="0"/>
              <a:t>Андреевна</a:t>
            </a: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69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069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мы отмечаем День Победы? Утром 9 мая в главных городах  в Москве, в Санкт-Петербурге и др., Ветераны Великой Отечественной войны, а это мальчики и девочки, мужчины и женщины, которые сражались, защищали наш город, надевают ордена и медали, устраивают торжественные шествия по улицам.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76_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9144000" cy="5643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642918"/>
            <a:ext cx="7205682" cy="652482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Люди благодарят их и дарят им цветы.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_8862_129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-1" b="9999"/>
          <a:stretch>
            <a:fillRect/>
          </a:stretch>
        </p:blipFill>
        <p:spPr>
          <a:xfrm>
            <a:off x="0" y="1500174"/>
            <a:ext cx="9144000" cy="53578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857364"/>
            <a:ext cx="3322669" cy="355283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День Победы люди возлагают к военным памятникам венки и цветы.</a:t>
            </a:r>
            <a:endParaRPr lang="ru-RU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IMGP30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0"/>
            <a:ext cx="542925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Содержимое 3" descr="0_a292c_ca43ce28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928926" y="6000768"/>
            <a:ext cx="60722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 вечером, когда стемнеет, начинается Салют Победы. Взлетают в небо разноцветные огни, рассыпаются на множество сверкающих искр. Люди смотрят на эту красоту и радуются.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golubi_s_letnami_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786314" y="6072206"/>
            <a:ext cx="4214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Пусть никогда больше не будет войны! Пусть всегда будет мир!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500042"/>
            <a:ext cx="4214842" cy="2071702"/>
          </a:xfrm>
        </p:spPr>
        <p:txBody>
          <a:bodyPr>
            <a:no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22 июня 1941 года на нашу страну напали полчища врагов — фашистов. Фашисты думали, что они самые главные в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мире.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96146266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4204" cy="3214686"/>
          </a:xfrm>
        </p:spPr>
      </p:pic>
      <p:pic>
        <p:nvPicPr>
          <p:cNvPr id="6" name="Содержимое 5" descr="77923991_4507067_blokada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181778" y="3214687"/>
            <a:ext cx="4962222" cy="3643314"/>
          </a:xfrm>
        </p:spPr>
      </p:pic>
      <p:sp>
        <p:nvSpPr>
          <p:cNvPr id="7" name="Прямоугольник 6"/>
          <p:cNvSpPr/>
          <p:nvPr/>
        </p:nvSpPr>
        <p:spPr>
          <a:xfrm>
            <a:off x="357158" y="3929066"/>
            <a:ext cx="35719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 города посыпались бомбы, на нашу землю ступили вражеские солдаты. Началась страшная война, которая продолжалась четыре года.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8" name="Копия Реквием Моцар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Копия Реквием Моцар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069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57200"/>
            <a:ext cx="8702832" cy="614346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армию уходили и мужчины,                                               и женщины….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39769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4119532" cy="542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 descr="19548_ju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428736"/>
            <a:ext cx="500062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57200"/>
            <a:ext cx="8845708" cy="685784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Тот кто остался, работал на заводах и делал снаряды, гранаты, патроны, оружие.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x_68568bab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71546"/>
            <a:ext cx="4786314" cy="5072097"/>
          </a:xfrm>
        </p:spPr>
      </p:pic>
      <p:pic>
        <p:nvPicPr>
          <p:cNvPr id="6" name="Содержимое 5" descr="P012-771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r="1061" b="5714"/>
          <a:stretch>
            <a:fillRect/>
          </a:stretch>
        </p:blipFill>
        <p:spPr>
          <a:xfrm>
            <a:off x="4929190" y="1071546"/>
            <a:ext cx="3995766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74638"/>
            <a:ext cx="3757610" cy="114300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Дети тоже работали на заводах.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п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487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08_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6314" y="1785926"/>
            <a:ext cx="4357686" cy="5072074"/>
          </a:xfrm>
        </p:spPr>
      </p:pic>
      <p:sp>
        <p:nvSpPr>
          <p:cNvPr id="8" name="Прямоугольник 7"/>
          <p:cNvSpPr/>
          <p:nvPr/>
        </p:nvSpPr>
        <p:spPr>
          <a:xfrm>
            <a:off x="142844" y="5000636"/>
            <a:ext cx="464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еще они ходили по деревням и смотрели сколько пушек, танков у врагов-фашистов.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642918"/>
            <a:ext cx="2143140" cy="42862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Воевали в воздухе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2000" cy="3429000"/>
          </a:xfrm>
        </p:spPr>
      </p:pic>
      <p:pic>
        <p:nvPicPr>
          <p:cNvPr id="2051" name="Picture 3" descr="C:\Documents and Settings\кампУтир\Рабочий стол\для презентации\Рисунок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4"/>
            <a:ext cx="4643438" cy="3571876"/>
          </a:xfrm>
          <a:prstGeom prst="rect">
            <a:avLst/>
          </a:prstGeom>
          <a:noFill/>
        </p:spPr>
      </p:pic>
      <p:pic>
        <p:nvPicPr>
          <p:cNvPr id="2053" name="Picture 5" descr="C:\Documents and Settings\кампУтир\Рабочий стол\для презентации\1358605089_leningrad_6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52968" y="1714488"/>
            <a:ext cx="4691032" cy="2786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43438" y="5715016"/>
            <a:ext cx="1048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море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7858148" y="4500570"/>
            <a:ext cx="114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суше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457200"/>
            <a:ext cx="7488386" cy="84124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очень трудно во время войны.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Хотелось очень есть…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024-024-Vot-on-blokadnyj-kusochek-khleb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39836" t="19114" r="4652" b="31651"/>
          <a:stretch>
            <a:fillRect/>
          </a:stretch>
        </p:blipFill>
        <p:spPr>
          <a:xfrm>
            <a:off x="0" y="1142984"/>
            <a:ext cx="4929190" cy="4071966"/>
          </a:xfrm>
        </p:spPr>
      </p:pic>
      <p:pic>
        <p:nvPicPr>
          <p:cNvPr id="8" name="Содержимое 7" descr="169832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30871" y="2000240"/>
            <a:ext cx="4113129" cy="48577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0" y="274638"/>
            <a:ext cx="2928958" cy="939784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….и пить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_9d76a_2a2bd698_or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286380" cy="3390017"/>
          </a:xfrm>
        </p:spPr>
      </p:pic>
      <p:pic>
        <p:nvPicPr>
          <p:cNvPr id="8" name="Содержимое 7" descr="8b036991629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86380" y="1071546"/>
            <a:ext cx="3708972" cy="4643470"/>
          </a:xfrm>
        </p:spPr>
      </p:pic>
      <p:pic>
        <p:nvPicPr>
          <p:cNvPr id="3074" name="Picture 2" descr="C:\Documents and Settings\кампУтир\Рабочий стол\для презентации\1257525734_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7563"/>
            <a:ext cx="5286380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Великая Отечественная война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закончилась в мае 1945 года.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Воины-победители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торжественно прошли по площади и бросили на землю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флаги фашистов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Это был Великий день.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1342d976726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071546"/>
            <a:ext cx="8786874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234</TotalTime>
  <Words>258</Words>
  <Application>Microsoft Office PowerPoint</Application>
  <PresentationFormat>Экран (4:3)</PresentationFormat>
  <Paragraphs>21</Paragraphs>
  <Slides>14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22 июня 1941 года на нашу страну напали полчища врагов — фашистов. Фашисты думали, что они самые главные в мире. </vt:lpstr>
      <vt:lpstr>В армию уходили и мужчины,                                               и женщины….</vt:lpstr>
      <vt:lpstr>Тот кто остался, работал на заводах и делал снаряды, гранаты, патроны, оружие.</vt:lpstr>
      <vt:lpstr>Дети тоже работали на заводах. </vt:lpstr>
      <vt:lpstr> Воевали в воздухе </vt:lpstr>
      <vt:lpstr>Было очень трудно во время войны. Хотелось очень есть…</vt:lpstr>
      <vt:lpstr>….и пить</vt:lpstr>
      <vt:lpstr>Великая Отечественная война закончилась в мае 1945 года. Воины-победители торжественно прошли по площади и бросили на землю флаги фашистов. Это был Великий день. </vt:lpstr>
      <vt:lpstr>Как мы отмечаем День Победы? Утром 9 мая в главных городах  в Москве, в Санкт-Петербурге и др., Ветераны Великой Отечественной войны, а это мальчики и девочки, мужчины и женщины, которые сражались, защищали наш город, надевают ордена и медали, устраивают торжественные шествия по улицам. </vt:lpstr>
      <vt:lpstr>Люди благодарят их и дарят им цветы.</vt:lpstr>
      <vt:lpstr>Презентация PowerPoint</vt:lpstr>
      <vt:lpstr> </vt:lpstr>
      <vt:lpstr>Презентация PowerPoint</vt:lpstr>
    </vt:vector>
  </TitlesOfParts>
  <Company>WareZ Provider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Массажист</cp:lastModifiedBy>
  <cp:revision>28</cp:revision>
  <dcterms:created xsi:type="dcterms:W3CDTF">2013-05-01T14:12:44Z</dcterms:created>
  <dcterms:modified xsi:type="dcterms:W3CDTF">2017-02-19T16:38:27Z</dcterms:modified>
</cp:coreProperties>
</file>