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4" r:id="rId3"/>
    <p:sldId id="272" r:id="rId4"/>
    <p:sldId id="276" r:id="rId5"/>
    <p:sldId id="275" r:id="rId6"/>
    <p:sldId id="261" r:id="rId7"/>
    <p:sldId id="259" r:id="rId8"/>
    <p:sldId id="260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AFC57-42CE-4161-B415-EC1F99DA4CE7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5CA93-DC34-4B84-8E03-20A15E64A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48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5CA93-DC34-4B84-8E03-20A15E64AB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42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C670B-540F-4AF6-895D-6D77773158C2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7CA8B7-437E-45C9-A1A1-8562769CA2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5" y="4293096"/>
            <a:ext cx="5076055" cy="23762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Работу </a:t>
            </a:r>
            <a:r>
              <a:rPr lang="ru-RU" dirty="0" smtClean="0">
                <a:solidFill>
                  <a:srgbClr val="002060"/>
                </a:solidFill>
              </a:rPr>
              <a:t>выполнила учитель русского языка и литературы </a:t>
            </a:r>
            <a:r>
              <a:rPr lang="ru-RU" dirty="0" smtClean="0">
                <a:solidFill>
                  <a:srgbClr val="002060"/>
                </a:solidFill>
              </a:rPr>
              <a:t>МОУ «</a:t>
            </a:r>
            <a:r>
              <a:rPr lang="ru-RU" dirty="0" err="1" smtClean="0">
                <a:solidFill>
                  <a:srgbClr val="002060"/>
                </a:solidFill>
              </a:rPr>
              <a:t>СОШим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М.В.Скворцова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dirty="0" err="1" smtClean="0">
                <a:solidFill>
                  <a:srgbClr val="002060"/>
                </a:solidFill>
              </a:rPr>
              <a:t>с.Берёзовая</a:t>
            </a:r>
            <a:r>
              <a:rPr lang="ru-RU" dirty="0" smtClean="0">
                <a:solidFill>
                  <a:srgbClr val="002060"/>
                </a:solidFill>
              </a:rPr>
              <a:t> Лука Духовницкого района Саратовской </a:t>
            </a:r>
            <a:r>
              <a:rPr lang="ru-RU" dirty="0" smtClean="0">
                <a:solidFill>
                  <a:srgbClr val="002060"/>
                </a:solidFill>
              </a:rPr>
              <a:t>области»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Попонова</a:t>
            </a:r>
            <a:r>
              <a:rPr lang="ru-RU" dirty="0" smtClean="0">
                <a:solidFill>
                  <a:srgbClr val="002060"/>
                </a:solidFill>
              </a:rPr>
              <a:t> Татьяна Николаевна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88640"/>
            <a:ext cx="7175351" cy="252028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Презентация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Фразеологизмы времён войны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5052545"/>
            <a:ext cx="7344816" cy="882119"/>
          </a:xfrm>
        </p:spPr>
        <p:txBody>
          <a:bodyPr>
            <a:normAutofit/>
          </a:bodyPr>
          <a:lstStyle/>
          <a:p>
            <a:r>
              <a:rPr lang="ru-RU" dirty="0"/>
              <a:t>Лозунг «</a:t>
            </a:r>
            <a:r>
              <a:rPr lang="ru-RU" sz="2000" i="1" dirty="0"/>
              <a:t>Ни шагу назад!</a:t>
            </a:r>
            <a:r>
              <a:rPr lang="ru-RU" dirty="0"/>
              <a:t>» облетел всю страну, он был зафиксирован даже на почтовой марке военной поры.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48680"/>
            <a:ext cx="5682208" cy="414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83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16632"/>
            <a:ext cx="7910264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Дорога жизни.</a:t>
            </a:r>
            <a:endParaRPr lang="ru-RU" sz="6000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3888432" cy="511256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Лица, руководившие обороной блокированного Ленинграда, понимали, что с наступлением первой же зимы положение со снабжением города резко ухудшится. И уже в октябре 1941г. был поставлен вопрос о возможной трассе по льду Ладожского озера. Озеро замерзло в середине ноября, движение судов прекратилось. Но уже через неделю по еще не окрепшему льду прошел первый автокараван с продовольствием. Буквально за день-два до этого хлебная норма в городе была снижена до предельного катастрофической -125грамм.</a:t>
            </a:r>
          </a:p>
          <a:p>
            <a:endParaRPr lang="ru-RU" dirty="0"/>
          </a:p>
        </p:txBody>
      </p:sp>
      <p:pic>
        <p:nvPicPr>
          <p:cNvPr id="5" name="Picture 4" descr="1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6" y="1988840"/>
            <a:ext cx="3967247" cy="42484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9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4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544616" cy="380391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190157"/>
            <a:ext cx="85689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Многокилометровая ледовая трасса в официальных документах называлась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военно-автомобильной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(иногда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фронтовой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дорогой.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жители осажденного города, а за ними и журналисты  окрестили ее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трассой мужества.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Вскоре среди ленинградцев она получила свое образное и в то же время глубоко осмысленное название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дорога жизни.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появилась уже где-то в конце 1941г. И довольно быстро прижилась в разговорном языке: ленинградцы явно ощутили эту тонкую нить, связывающую их со страной.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1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4" descr="olga_berggolc-encyclopediya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57338"/>
            <a:ext cx="3735387" cy="49672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96291" y="260648"/>
            <a:ext cx="68000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голос блокадного Ленинграда.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8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24936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О.Ф.Берггольц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высоко оценила значение трассы в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«Ленинградской поэме» </a:t>
            </a:r>
            <a:r>
              <a:rPr lang="ru-RU" dirty="0" smtClean="0"/>
              <a:t>(лето 1942г.)                               </a:t>
            </a:r>
          </a:p>
          <a:p>
            <a:pPr algn="ctr"/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Дорогой жизни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шёл к нам хлеб,</a:t>
            </a: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Дорогой дружбы многих к многим.</a:t>
            </a: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не знают на земле</a:t>
            </a:r>
          </a:p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Страшней и радостней дороги.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8061">
            <a:off x="579510" y="1945074"/>
            <a:ext cx="3310719" cy="432358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145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692696"/>
            <a:ext cx="828092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Впервые официально это название встречается в заголовке статьи комиссара легендарной трассы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И.В.Шикина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«Дорога жизни»,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опубликованной ранней весной 1942 г.: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Придёт время, поэты и сказители… воспоют самоотверженный труд бойцов ледовой магистрали, о которой в народе гремит слава как о дороге жизни.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же отметила несколько позже и «Ленинградская правда» (1942. – 22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июня):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дорога была только одна, и недаром она получила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народное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дорога жизни.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Именно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!.. Открытие ледовой трассы позволило увеличить хлебный паёк блокадникам.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66"/>
          <a:stretch/>
        </p:blipFill>
        <p:spPr>
          <a:xfrm>
            <a:off x="1187624" y="2996952"/>
            <a:ext cx="6408712" cy="18555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418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54868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Позже ленинградцы стали называть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Дорогой жизни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только ледовую трассу, но и открытый водный путь по Ладоге, по которому в город поступали продовольствие, медикаменты, боеприпасы, а на Большую землю эвакуировали больных и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87672"/>
            <a:ext cx="5741144" cy="389577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742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32656"/>
            <a:ext cx="7838256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Заслуга Ладоги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700808"/>
            <a:ext cx="4625981" cy="346948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 rot="10800000" flipV="1">
            <a:off x="5021514" y="1380931"/>
            <a:ext cx="4122485" cy="50167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Весной 1944 г. на Санитарной выставке освобождённого Ленинграда демонстрировалась объёмная панорама ледовой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Дороги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фактически спавшей город в трагический для него момент.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Заслуга Ладоги запечатлена и 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Строках старой ленинградской песни: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даром Ладога родная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Дорогой жизни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3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332656"/>
            <a:ext cx="7622232" cy="5182512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Использованные ресурсы: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1.Шустов А.Н. О двух фразеологизмах времён войны.// Русский язык в школе. – 1998. - №5.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Фразеологический словарь русского языка.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http://www.google.com/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http://ru.wikipedia.org/wiki/Блокада_Ленинграда</a:t>
            </a:r>
            <a:b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http://www.photographer.ru/events/review/434.htm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1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484784"/>
            <a:ext cx="6400800" cy="43924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Фразеологизмы времён войны: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45720" indent="0">
              <a:buNone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шагу назад!</a:t>
            </a:r>
          </a:p>
          <a:p>
            <a:pPr marL="45720" indent="0">
              <a:buNone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marL="45720" indent="0">
              <a:buNone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Дорога жизни.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1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76672"/>
            <a:ext cx="7694240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«Блокадное творчество»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16833"/>
            <a:ext cx="2870706" cy="3888656"/>
          </a:xfrm>
          <a:ln w="28575">
            <a:solidFill>
              <a:srgbClr val="002060"/>
            </a:solidFill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844824"/>
            <a:ext cx="4175320" cy="39604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Человеческая память, увы, 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совершенна. В 20-ю годовщину снятия блокады Ленинграда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В.Инбер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риторически спрашивала: «…два слова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«Дорога жизни».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Кто первый произнёс их? Кто придумал? Кто так точно обозначил новую железную дорогу, дающую возможность подвозить с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ольшой земли продовольствие до Ладожского озера, а оттуда по озёрному льду в осаждённый город. Уж если этого не знала писательница, прожившая все 900 дней в блокированном городе, то что же говорить об остальных!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05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2728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словосочетания, судьба  которых тесно связана с военным Ленинградом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99" y="1916832"/>
            <a:ext cx="4487738" cy="367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755041" cy="439248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8388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9263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шагу назад!</a:t>
            </a:r>
            <a:endParaRPr lang="ru-RU" sz="6000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276872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28 июля 1942 года народный комиссар обороны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И.Сталин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подписал приказ №227 « НИ шагу назад!», где были, в частности, такие слова:  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Таким должен быть наш главный призыв. Надо упорно до последней капли крови защищать каждую позицию, каждый метр советской территории, цепляться за каждый клочок советской земли и отстаивать его до последней возможности».</a:t>
            </a:r>
          </a:p>
        </p:txBody>
      </p:sp>
    </p:spTree>
    <p:extLst>
      <p:ext uri="{BB962C8B-B14F-4D97-AF65-F5344CB8AC3E}">
        <p14:creationId xmlns:p14="http://schemas.microsoft.com/office/powerpoint/2010/main" val="354908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9" y="908720"/>
            <a:ext cx="81369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Заглавная формула принадлежала не Сталину. Она родилась  в труднейших условиях оборонительных боев под Ленинградом. 17 сентября 1941г. Военный Совет Ленинградского фронта выпустил свой приказ, содержащий призыв: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шагу назад!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сдавать ни одного вершка земли на ближайших подступах к Ленинграду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приказе предупреждалось , что лица, самовольно отступившие с рубежа обороны, подлежат немедленному (без суда и действия) расстрелу. Этот же лозунг был повторен в директивном письме от 22 сентября 1941г.: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«Ни шагу назад!»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3453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4221087"/>
            <a:ext cx="8820472" cy="171357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Впервые эта формула была высказана генералом А.И. Остерманом-Толстым в сражении под Кульмом (август 1813г.). Обращаясь к солдатам, он воскликнул:        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«Ни шагу назад! Все вы трусы! Стоять и умирать на месте!».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7" y="692695"/>
            <a:ext cx="2807073" cy="324109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5463"/>
            <a:ext cx="5237088" cy="371833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1395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632848" cy="208823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Знали этот призыв и участники революции 1905 г.:                                        </a:t>
            </a:r>
            <a:r>
              <a:rPr lang="ru-RU" sz="3200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К свободе! К свободе! Ни шагу назад!»</a:t>
            </a:r>
            <a:endParaRPr lang="ru-RU" sz="3200" b="1" i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05425"/>
            <a:ext cx="5791281" cy="388843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27615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848872" cy="44498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Накануне битвы за Москву патриотический пример Ленинграда был очень важен.                                     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«Ленинград, верный своей традиции, гордый город… сказал: « Ни шагу назад!» И фронт понял это… Бойцы остановились, - враг завяз в болотах, лесах, на ручьях, где попало. Никаких особых рубежей», - рассказывал москвичам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Вс.Вишневский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«Ни шагу назад!» – так начиналась статья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А.Толстого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«Только победа и жизнь!» (18 октября 1941г.), в которой он восхищался величием духа ленинградцев и призывал к тому же москвичей: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Жребий славы и величия духа выпал теперь на Москву – «Ни шагу назад!»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Патриотический пример Ленинграда.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0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585858"/>
      </a:dk1>
      <a:lt1>
        <a:sysClr val="window" lastClr="FCFCFC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376</TotalTime>
  <Words>833</Words>
  <Application>Microsoft Office PowerPoint</Application>
  <PresentationFormat>Экран (4:3)</PresentationFormat>
  <Paragraphs>64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   Презентация Фразеологизмы времён войны</vt:lpstr>
      <vt:lpstr>Содержание:</vt:lpstr>
      <vt:lpstr>«Блокадное творчество»</vt:lpstr>
      <vt:lpstr>Презентация PowerPoint</vt:lpstr>
      <vt:lpstr>Ни шагу назад!</vt:lpstr>
      <vt:lpstr>Презентация PowerPoint</vt:lpstr>
      <vt:lpstr>Презентация PowerPoint</vt:lpstr>
      <vt:lpstr>Презентация PowerPoint</vt:lpstr>
      <vt:lpstr>Патриотический пример Ленинграда.</vt:lpstr>
      <vt:lpstr>Презентация PowerPoint</vt:lpstr>
      <vt:lpstr>Дорога жизни.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Заслуга Ладоги</vt:lpstr>
      <vt:lpstr>Использованные ресурсы: 1.Шустов А.Н. О двух фразеологизмах времён войны.// Русский язык в школе. – 1998. - №5. 2. Фразеологический словарь русского языка. http://www.google.com/ http://ru.wikipedia.org/wiki/Блокада_Ленинграда http://www.photographer.ru/events/review/434.htm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 времён войны</dc:title>
  <dc:creator>школа</dc:creator>
  <cp:lastModifiedBy>Пользователь Windows</cp:lastModifiedBy>
  <cp:revision>30</cp:revision>
  <dcterms:created xsi:type="dcterms:W3CDTF">2013-05-05T04:04:06Z</dcterms:created>
  <dcterms:modified xsi:type="dcterms:W3CDTF">2017-02-19T07:55:18Z</dcterms:modified>
</cp:coreProperties>
</file>