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61" r:id="rId4"/>
    <p:sldId id="260" r:id="rId5"/>
    <p:sldId id="259" r:id="rId6"/>
    <p:sldId id="258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524-990F-4725-85D4-086E4A48779F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22184B5-AF56-4D97-B920-F2722CD00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125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524-990F-4725-85D4-086E4A48779F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22184B5-AF56-4D97-B920-F2722CD00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238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524-990F-4725-85D4-086E4A48779F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22184B5-AF56-4D97-B920-F2722CD007D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677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524-990F-4725-85D4-086E4A48779F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22184B5-AF56-4D97-B920-F2722CD00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965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524-990F-4725-85D4-086E4A48779F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22184B5-AF56-4D97-B920-F2722CD007D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00344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524-990F-4725-85D4-086E4A48779F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22184B5-AF56-4D97-B920-F2722CD00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2746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524-990F-4725-85D4-086E4A48779F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84B5-AF56-4D97-B920-F2722CD00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70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524-990F-4725-85D4-086E4A48779F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84B5-AF56-4D97-B920-F2722CD00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591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524-990F-4725-85D4-086E4A48779F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84B5-AF56-4D97-B920-F2722CD00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291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524-990F-4725-85D4-086E4A48779F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22184B5-AF56-4D97-B920-F2722CD00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248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524-990F-4725-85D4-086E4A48779F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22184B5-AF56-4D97-B920-F2722CD00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667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524-990F-4725-85D4-086E4A48779F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22184B5-AF56-4D97-B920-F2722CD00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293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524-990F-4725-85D4-086E4A48779F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84B5-AF56-4D97-B920-F2722CD00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023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524-990F-4725-85D4-086E4A48779F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84B5-AF56-4D97-B920-F2722CD00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214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524-990F-4725-85D4-086E4A48779F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84B5-AF56-4D97-B920-F2722CD00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300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524-990F-4725-85D4-086E4A48779F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22184B5-AF56-4D97-B920-F2722CD00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201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B1524-990F-4725-85D4-086E4A48779F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22184B5-AF56-4D97-B920-F2722CD00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04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11" Type="http://schemas.openxmlformats.org/officeDocument/2006/relationships/image" Target="../media/image14.jpeg"/><Relationship Id="rId5" Type="http://schemas.openxmlformats.org/officeDocument/2006/relationships/image" Target="../media/image8.jpg"/><Relationship Id="rId10" Type="http://schemas.openxmlformats.org/officeDocument/2006/relationships/image" Target="../media/image13.jpg"/><Relationship Id="rId4" Type="http://schemas.openxmlformats.org/officeDocument/2006/relationships/image" Target="../media/image7.jpg"/><Relationship Id="rId9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13" Type="http://schemas.openxmlformats.org/officeDocument/2006/relationships/image" Target="../media/image26.jpg"/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12" Type="http://schemas.openxmlformats.org/officeDocument/2006/relationships/image" Target="../media/image25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g"/><Relationship Id="rId11" Type="http://schemas.openxmlformats.org/officeDocument/2006/relationships/image" Target="../media/image24.jpg"/><Relationship Id="rId5" Type="http://schemas.openxmlformats.org/officeDocument/2006/relationships/image" Target="../media/image18.jpg"/><Relationship Id="rId10" Type="http://schemas.openxmlformats.org/officeDocument/2006/relationships/image" Target="../media/image23.jpg"/><Relationship Id="rId4" Type="http://schemas.openxmlformats.org/officeDocument/2006/relationships/image" Target="../media/image17.jpg"/><Relationship Id="rId9" Type="http://schemas.openxmlformats.org/officeDocument/2006/relationships/image" Target="../media/image22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g"/><Relationship Id="rId7" Type="http://schemas.openxmlformats.org/officeDocument/2006/relationships/image" Target="../media/image32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10" Type="http://schemas.openxmlformats.org/officeDocument/2006/relationships/image" Target="../media/image35.jpg"/><Relationship Id="rId4" Type="http://schemas.openxmlformats.org/officeDocument/2006/relationships/image" Target="../media/image29.jpg"/><Relationship Id="rId9" Type="http://schemas.openxmlformats.org/officeDocument/2006/relationships/image" Target="../media/image3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g"/><Relationship Id="rId3" Type="http://schemas.openxmlformats.org/officeDocument/2006/relationships/image" Target="../media/image39.jpg"/><Relationship Id="rId7" Type="http://schemas.openxmlformats.org/officeDocument/2006/relationships/image" Target="../media/image42.jpg"/><Relationship Id="rId12" Type="http://schemas.openxmlformats.org/officeDocument/2006/relationships/image" Target="../media/image4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g"/><Relationship Id="rId11" Type="http://schemas.openxmlformats.org/officeDocument/2006/relationships/image" Target="../media/image46.jpg"/><Relationship Id="rId5" Type="http://schemas.openxmlformats.org/officeDocument/2006/relationships/image" Target="../media/image40.jpg"/><Relationship Id="rId10" Type="http://schemas.openxmlformats.org/officeDocument/2006/relationships/image" Target="../media/image45.jpg"/><Relationship Id="rId4" Type="http://schemas.openxmlformats.org/officeDocument/2006/relationships/image" Target="../media/image3.jpg"/><Relationship Id="rId9" Type="http://schemas.openxmlformats.org/officeDocument/2006/relationships/image" Target="../media/image4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20800" y="174171"/>
            <a:ext cx="10183811" cy="204651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Презентация к ИОС по познавательному развитию- ознакомление с окружающим в подготовительной группе. 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>Тема «История расчески»</a:t>
            </a:r>
            <a:endParaRPr lang="ru-RU" sz="32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763657" y="5428343"/>
            <a:ext cx="5080000" cy="1001486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/>
              <a:t>Подготовила: воспитатель МБДОУ № 18 «Радуга» г. Тихорецка</a:t>
            </a:r>
          </a:p>
          <a:p>
            <a:pPr algn="ctr"/>
            <a:r>
              <a:rPr lang="ru-RU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Коновалова Татьяна Александровна</a:t>
            </a:r>
            <a:endParaRPr lang="ru-RU" sz="1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657" y="2445656"/>
            <a:ext cx="3483430" cy="28085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399" y="2451100"/>
            <a:ext cx="3196772" cy="28030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494" y="2445656"/>
            <a:ext cx="2138363" cy="2808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1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55818" cy="26185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818" y="-1"/>
            <a:ext cx="2992582" cy="26185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109" y="2597725"/>
            <a:ext cx="3629889" cy="42602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97725"/>
            <a:ext cx="3255818" cy="21336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672" y="2597725"/>
            <a:ext cx="2978728" cy="21335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672" y="4731323"/>
            <a:ext cx="2992581" cy="212667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253" y="2545147"/>
            <a:ext cx="2299856" cy="237321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0"/>
            <a:ext cx="5943599" cy="25977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1324"/>
            <a:ext cx="3255818" cy="21266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4918365"/>
            <a:ext cx="2313709" cy="1939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51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068" y="1839540"/>
            <a:ext cx="2819280" cy="19221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269" y="0"/>
            <a:ext cx="2905125" cy="1752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069" y="3611401"/>
            <a:ext cx="2804605" cy="17607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069" y="0"/>
            <a:ext cx="2914651" cy="19221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7349" y="0"/>
            <a:ext cx="2914651" cy="23691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393" y="5399721"/>
            <a:ext cx="2819279" cy="14582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520436" cy="32004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0401"/>
            <a:ext cx="3520441" cy="365759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2674" y="2369127"/>
            <a:ext cx="2929325" cy="448887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439" y="3320890"/>
            <a:ext cx="2922955" cy="20574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270" y="1704020"/>
            <a:ext cx="2905125" cy="161068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440" y="5399721"/>
            <a:ext cx="2922954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26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4508" y="2452255"/>
            <a:ext cx="3477491" cy="19950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891" y="4489479"/>
            <a:ext cx="2840182" cy="23685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891" y="29006"/>
            <a:ext cx="2840182" cy="21273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1075"/>
            <a:ext cx="3629891" cy="20669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4506" y="4447309"/>
            <a:ext cx="3477493" cy="24106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4509" y="-42863"/>
            <a:ext cx="3477492" cy="24951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26873" cy="256309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064" y="1876857"/>
            <a:ext cx="3292441" cy="291421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774" y="2563090"/>
            <a:ext cx="3749647" cy="230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09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5229224" cy="34082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455" y="0"/>
            <a:ext cx="5472545" cy="304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048000"/>
            <a:ext cx="5513832" cy="380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92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64"/>
            <a:ext cx="3352799" cy="28033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797" y="0"/>
            <a:ext cx="3885885" cy="34359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912" y="2819247"/>
            <a:ext cx="2605088" cy="19817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912" y="4821579"/>
            <a:ext cx="2605088" cy="20364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98616"/>
            <a:ext cx="3352800" cy="40593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913" y="-4764"/>
            <a:ext cx="2605088" cy="280338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680" y="4630883"/>
            <a:ext cx="2371398" cy="222711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681" y="2344882"/>
            <a:ext cx="2371397" cy="2286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799" y="3435927"/>
            <a:ext cx="3885880" cy="342207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682" y="20629"/>
            <a:ext cx="2371397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58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2105890"/>
            <a:ext cx="8911687" cy="1911927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Спасибо за внимание!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87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</TotalTime>
  <Words>32</Words>
  <Application>Microsoft Office PowerPoint</Application>
  <PresentationFormat>Широкоэкранный</PresentationFormat>
  <Paragraphs>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Легкий дым</vt:lpstr>
      <vt:lpstr>Презентация к ИОС по познавательному развитию- ознакомление с окружающим в подготовительной группе.  Тема «История расчески»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ИОС по познавательному развитию- ознакомление с окружающим в подготовительной группе.  Тема «История расчески»</dc:title>
  <dc:creator>777</dc:creator>
  <cp:lastModifiedBy>777</cp:lastModifiedBy>
  <cp:revision>9</cp:revision>
  <dcterms:created xsi:type="dcterms:W3CDTF">2017-01-06T15:13:55Z</dcterms:created>
  <dcterms:modified xsi:type="dcterms:W3CDTF">2017-01-06T17:02:00Z</dcterms:modified>
</cp:coreProperties>
</file>