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/>
              <a:t>Лабораторная работа</a:t>
            </a:r>
            <a:br>
              <a:rPr lang="ru-RU" sz="6000" b="1" dirty="0" smtClean="0"/>
            </a:b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i="1" dirty="0" smtClean="0"/>
              <a:t>«Вольвокс»</a:t>
            </a:r>
            <a:endParaRPr lang="ru-RU" sz="60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b="1" u="sng" dirty="0" smtClean="0"/>
              <a:t>Цель:</a:t>
            </a:r>
            <a:r>
              <a:rPr lang="ru-RU" dirty="0" smtClean="0"/>
              <a:t> рассмотреть под микроскопом постоянный микропрепарат «Вольвокс», узнать как образуются колонии одноклеточных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b="1" u="sng" dirty="0" smtClean="0"/>
              <a:t>Оборудование:</a:t>
            </a:r>
            <a:r>
              <a:rPr lang="ru-RU" dirty="0" smtClean="0"/>
              <a:t> микроскоп, постоянный микропрепарат «Вольвокс»</a:t>
            </a:r>
          </a:p>
          <a:p>
            <a:pPr algn="just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ЗАРИСУЙТЕ УВИДЕННОЕ!!!</a:t>
            </a:r>
          </a:p>
          <a:p>
            <a:pPr algn="ctr">
              <a:buNone/>
            </a:pPr>
            <a:endParaRPr lang="ru-RU" i="1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ru-RU" b="1" u="sng" dirty="0" smtClean="0"/>
              <a:t>ВЫВОД</a:t>
            </a:r>
            <a:r>
              <a:rPr lang="ru-RU" u="sng" dirty="0" smtClean="0"/>
              <a:t>:</a:t>
            </a:r>
            <a:r>
              <a:rPr lang="ru-RU" dirty="0" smtClean="0"/>
              <a:t>  Ответьте на вопрос и запишите ответ как образуются колонии одноклеточных?  (стр.97)</a:t>
            </a:r>
            <a:endParaRPr lang="ru-RU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PresentationFormat>Экран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Лабораторная работа  «Вольвокс»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Лабораторная работа  «Вольвокс»</dc:title>
  <dc:creator>Настя</dc:creator>
  <cp:lastModifiedBy>ACER</cp:lastModifiedBy>
  <cp:revision>1</cp:revision>
  <dcterms:created xsi:type="dcterms:W3CDTF">2012-01-16T20:58:37Z</dcterms:created>
  <dcterms:modified xsi:type="dcterms:W3CDTF">2012-01-16T21:04:12Z</dcterms:modified>
</cp:coreProperties>
</file>