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2" r:id="rId3"/>
    <p:sldId id="257" r:id="rId4"/>
    <p:sldId id="259" r:id="rId5"/>
    <p:sldId id="258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o1.imgsmail.ru/imgpreview?key=35cc1aff28de45e6&amp;mb=imgdb_preview_5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92474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50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Зевнул наборщик на работе</a:t>
            </a:r>
            <a:br>
              <a:rPr lang="ru-RU" sz="4000" dirty="0" smtClean="0"/>
            </a:br>
            <a:r>
              <a:rPr lang="ru-RU" sz="4000" dirty="0" smtClean="0"/>
              <a:t>И вместо 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 поставил </a:t>
            </a:r>
            <a:r>
              <a:rPr lang="ru-RU" sz="4000" b="1" dirty="0" smtClean="0">
                <a:solidFill>
                  <a:srgbClr val="FF0000"/>
                </a:solidFill>
              </a:rPr>
              <a:t>о.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Поймёте вы, когда прочтёте,</a:t>
            </a:r>
            <a:br>
              <a:rPr lang="ru-RU" sz="4000" dirty="0" smtClean="0"/>
            </a:br>
            <a:r>
              <a:rPr lang="ru-RU" sz="4000" dirty="0" smtClean="0"/>
              <a:t>Что получилось из того.</a:t>
            </a:r>
            <a:br>
              <a:rPr lang="ru-RU" sz="4000" dirty="0" smtClean="0"/>
            </a:br>
            <a:r>
              <a:rPr lang="ru-RU" sz="4000" dirty="0" smtClean="0"/>
              <a:t>В ведре не сурик, а ….</a:t>
            </a:r>
            <a:br>
              <a:rPr lang="ru-RU" sz="4000" dirty="0" smtClean="0"/>
            </a:br>
            <a:r>
              <a:rPr lang="ru-RU" sz="4000" dirty="0" smtClean="0"/>
              <a:t>В углу не веник, а …..</a:t>
            </a:r>
            <a:br>
              <a:rPr lang="ru-RU" sz="4000" dirty="0" smtClean="0"/>
            </a:br>
            <a:r>
              <a:rPr lang="ru-RU" sz="4000" dirty="0" smtClean="0"/>
              <a:t>Маляр повесил кисть на гвоздь,</a:t>
            </a:r>
            <a:br>
              <a:rPr lang="ru-RU" sz="4000" dirty="0" smtClean="0"/>
            </a:br>
            <a:r>
              <a:rPr lang="ru-RU" sz="4000" dirty="0" smtClean="0"/>
              <a:t>Глядит пред ним не кисть, а ….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5171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Зевнул наборщик на работе</a:t>
            </a:r>
            <a:br>
              <a:rPr lang="ru-RU" sz="4400" dirty="0"/>
            </a:br>
            <a:r>
              <a:rPr lang="ru-RU" sz="4400" dirty="0"/>
              <a:t>И вместо </a:t>
            </a:r>
            <a:r>
              <a:rPr lang="ru-RU" sz="4400" b="1" dirty="0">
                <a:solidFill>
                  <a:srgbClr val="FF0000"/>
                </a:solidFill>
              </a:rPr>
              <a:t>и</a:t>
            </a:r>
            <a:r>
              <a:rPr lang="ru-RU" sz="4400" dirty="0"/>
              <a:t> поставил </a:t>
            </a:r>
            <a:r>
              <a:rPr lang="ru-RU" sz="4400" b="1" dirty="0">
                <a:solidFill>
                  <a:srgbClr val="FF0000"/>
                </a:solidFill>
              </a:rPr>
              <a:t>о.</a:t>
            </a:r>
            <a:br>
              <a:rPr lang="ru-RU" sz="4400" b="1" dirty="0">
                <a:solidFill>
                  <a:srgbClr val="FF0000"/>
                </a:solidFill>
              </a:rPr>
            </a:br>
            <a:r>
              <a:rPr lang="ru-RU" sz="4400" dirty="0"/>
              <a:t>Поймёте вы, когда прочтёте,</a:t>
            </a:r>
            <a:br>
              <a:rPr lang="ru-RU" sz="4400" dirty="0"/>
            </a:br>
            <a:r>
              <a:rPr lang="ru-RU" sz="4400" dirty="0"/>
              <a:t>Что получилось из того.</a:t>
            </a:r>
            <a:br>
              <a:rPr lang="ru-RU" sz="4400" dirty="0"/>
            </a:br>
            <a:r>
              <a:rPr lang="ru-RU" sz="4400" dirty="0"/>
              <a:t>В ведре не сурик, </a:t>
            </a:r>
            <a:r>
              <a:rPr lang="ru-RU" sz="4400" dirty="0" smtClean="0"/>
              <a:t>а </a:t>
            </a:r>
            <a:r>
              <a:rPr lang="ru-RU" sz="4400" b="1" dirty="0" smtClean="0"/>
              <a:t>сурок.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В углу не веник, а </a:t>
            </a:r>
            <a:r>
              <a:rPr lang="ru-RU" sz="4400" b="1" dirty="0" smtClean="0"/>
              <a:t>венок.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Маляр повесил кисть на гвоздь,</a:t>
            </a:r>
            <a:br>
              <a:rPr lang="ru-RU" sz="4400" dirty="0"/>
            </a:br>
            <a:r>
              <a:rPr lang="ru-RU" sz="4400" dirty="0"/>
              <a:t>Глядит пред ним не кисть, а </a:t>
            </a:r>
            <a:r>
              <a:rPr lang="ru-RU" sz="4400" b="1" dirty="0" smtClean="0"/>
              <a:t>кость.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22331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3591272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C00000"/>
                </a:solidFill>
              </a:rPr>
              <a:t>ТЕСТ </a:t>
            </a:r>
            <a:br>
              <a:rPr lang="ru-RU" sz="5400" i="1" dirty="0" smtClean="0">
                <a:solidFill>
                  <a:srgbClr val="C00000"/>
                </a:solidFill>
              </a:rPr>
            </a:br>
            <a:r>
              <a:rPr lang="ru-RU" sz="5400" i="1" dirty="0" smtClean="0">
                <a:solidFill>
                  <a:srgbClr val="C00000"/>
                </a:solidFill>
              </a:rPr>
              <a:t>Н.Н.НОСОВ «ЖИВАЯ ШЛЯПА»</a:t>
            </a:r>
            <a:endParaRPr lang="ru-RU" sz="5400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go1.imgsmail.ru/imgpreview?key=78c0e546c4667e24&amp;mb=imgdb_preview_12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92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58336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Проверка теста.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1</a:t>
            </a:r>
            <a:r>
              <a:rPr lang="ru-RU" sz="4800" dirty="0" smtClean="0"/>
              <a:t>. на комоде</a:t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2</a:t>
            </a:r>
            <a:r>
              <a:rPr lang="ru-RU" sz="4800" dirty="0" smtClean="0"/>
              <a:t>.  уцепился кот</a:t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3</a:t>
            </a:r>
            <a:r>
              <a:rPr lang="ru-RU" sz="4800" dirty="0" smtClean="0"/>
              <a:t>. на кухню</a:t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4</a:t>
            </a:r>
            <a:r>
              <a:rPr lang="ru-RU" sz="4800" dirty="0" smtClean="0"/>
              <a:t>. серый</a:t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5</a:t>
            </a:r>
            <a:r>
              <a:rPr lang="ru-RU" sz="4800" dirty="0" smtClean="0"/>
              <a:t>. Володя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369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Домашнее задание</a:t>
            </a:r>
            <a:r>
              <a:rPr lang="en-US" u="sng" dirty="0" smtClean="0">
                <a:solidFill>
                  <a:srgbClr val="FF0000"/>
                </a:solidFill>
              </a:rPr>
              <a:t>:</a:t>
            </a:r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>Придумать  рассказ </a:t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>«Как я пришивал заплатку» или «Самая страшная игра».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3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15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PowerPoint</vt:lpstr>
      <vt:lpstr>Зевнул наборщик на работе И вместо и поставил о. Поймёте вы, когда прочтёте, Что получилось из того. В ведре не сурик, а …. В углу не веник, а ….. Маляр повесил кисть на гвоздь, Глядит пред ним не кисть, а ….</vt:lpstr>
      <vt:lpstr>Презентация PowerPoint</vt:lpstr>
      <vt:lpstr>ТЕСТ  Н.Н.НОСОВ «ЖИВАЯ ШЛЯПА»</vt:lpstr>
      <vt:lpstr>Проверка теста.  1. на комоде 2.  уцепился кот 3. на кухню 4. серый 5. Володя</vt:lpstr>
      <vt:lpstr>Домашнее задание:  Придумать  рассказ  «Как я пришивал заплатку» или «Самая страшная игра».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Зевнул наборщик на работе И вместо и поставил о. Поймёте вы, когда прочтёте, Что получилось из того. В ведре не сурик, а …. В углу не веник, а ….. Маляр повесил кисть на гвоздь, Глядит пред ним не кисть, а ….</dc:title>
  <dc:creator>Матюкины</dc:creator>
  <cp:lastModifiedBy>Матюкины</cp:lastModifiedBy>
  <cp:revision>4</cp:revision>
  <dcterms:created xsi:type="dcterms:W3CDTF">2017-02-19T17:25:55Z</dcterms:created>
  <dcterms:modified xsi:type="dcterms:W3CDTF">2017-02-19T17:43:31Z</dcterms:modified>
</cp:coreProperties>
</file>