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4815" y="1267306"/>
            <a:ext cx="477367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МАСТЕР-КЛАСС</a:t>
            </a: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382834"/>
            <a:ext cx="416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«КРУЖКА ДЛЯ ПАПЫ»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000" y="2890391"/>
            <a:ext cx="56289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ПОДАРОК К ДНЮ ЗАЩИТНИКА       ОТЕЧЕСТВА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5099248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ВОСПИТАТЕЛЬ  МБДОУ ЦРР Д/С №176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Г.ВОРОНЕЖ.  ХОРОШЕВА А.В.</a:t>
            </a: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6048672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17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459230"/>
            <a:ext cx="1995867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МАТЕРИАЛЫ: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-ЦВЕТНОЙ КАРТОН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-БУМАГА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-ПАКЕТИК ЧАЯ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-НОЖНИЦЫ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-КЛЕЙ ПВА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4968551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589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424105"/>
            <a:ext cx="1337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ДЕТАЛИ: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132856"/>
            <a:ext cx="2304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-ДЛЯ СТЕНОК КРУЖКИ КАРТОН  10*17 см.</a:t>
            </a: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-ДЛЯ РУЧКИ  8*7 см.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-ЗАДНЯЯ  СТЕНКА  КРУЖКИ 8*10 см.</a:t>
            </a: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-ПОЛОСКИ БЕЛОГО,    ГОЛУБОГО, КРАСНОГО ЦВЕТА</a:t>
            </a: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-ЗВЕЗДА</a:t>
            </a:r>
          </a:p>
          <a:p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-ЦИФРЫ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64704"/>
            <a:ext cx="482453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83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611110"/>
            <a:ext cx="20692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-НА СТЕНКИ КРУЖКИ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НАКЛЕИТЬ ПОЛОСКИ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-ЦИФРЫ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-ЗВЕЗДУ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764704"/>
            <a:ext cx="489654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154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060848"/>
            <a:ext cx="17061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ВЫРЕЗАТЬ РУЧКУ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И ПРИКЛЕИТЬ К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ЗАДНЕЙ СТЕНКЕ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КРУЖКИ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644" y="1124744"/>
            <a:ext cx="491862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702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872" y="1825060"/>
            <a:ext cx="2582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-ЗАГНУТЬ КРАЯ СТЕНОК И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ПРИКЛЕИТЬ К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ЗАДНЕЙ СТЕНКЕ КРУЖКИ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-ПРИКРЕПИТЬ ПАКЕТИК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ЧАЯ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764704"/>
            <a:ext cx="446449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224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583264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79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6109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СПАСИБО  ЗА  ВНИМАНИЕ!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53" y="2420888"/>
            <a:ext cx="334391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00808"/>
            <a:ext cx="3054811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018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110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11</cp:revision>
  <dcterms:created xsi:type="dcterms:W3CDTF">2017-02-19T03:29:05Z</dcterms:created>
  <dcterms:modified xsi:type="dcterms:W3CDTF">2017-02-19T06:41:53Z</dcterms:modified>
</cp:coreProperties>
</file>