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86" r:id="rId2"/>
    <p:sldId id="387" r:id="rId3"/>
    <p:sldId id="388" r:id="rId4"/>
    <p:sldId id="38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99"/>
    <a:srgbClr val="0066CC"/>
    <a:srgbClr val="D74E17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9EC2E4-B96B-47A6-980A-2665AE3CE4A6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2E971B-F5BA-42CB-834F-934AE1BE9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F35D8-FA0F-4705-B283-1679347520C3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11179-0F1E-4898-8CB4-4639217E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90FA-4DEB-4AAF-A523-B6F12BDBD440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6B3E-28A8-49C6-90C7-3CC61087F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52EB-FC05-4ADD-B219-4E9BA1D441EC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0007F-96A2-479D-A69D-65F00B398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F607-AEB7-40A9-91D4-87B26E6CF264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EB6D-1B9F-4257-89A6-A6D7503F3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48BF-3E6D-4F24-8EA1-A540A59DC406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133E8-8240-4537-ADC2-E5B8A381A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BB59-853F-4E2F-9386-F1A7A4551FC5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17951-050B-472A-8812-C82529CBD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24314-D850-49FE-A7EA-FE12148FC702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A2F9-D87F-48B5-9520-DFF59F0D1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54521-37EC-437A-908A-2C3ADC5EF207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4E1B6-8A73-465D-801F-D4E3DFDC0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49531-3239-4A01-B1FD-8987A15E74E0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C6444-BDDE-45BD-8DC5-6D0670B4D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012E-92CB-4CBD-9D76-76F82023AF27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5B282-CE7C-4D15-8BD3-E2326824B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D532-E027-4544-9D62-AC62ED05630E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E99E2-0D6A-40B8-B5B6-217B02449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6C2B46-FAFF-4D07-9485-BDAE695FB7EC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9C4C78-AC2A-4AEE-8E38-BC2CC3552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60350"/>
            <a:ext cx="8496944" cy="6264994"/>
          </a:xfrm>
        </p:spPr>
        <p:txBody>
          <a:bodyPr anchor="ctr" anchorCtr="0"/>
          <a:lstStyle/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«Что справедливо для одного, вовсе не должно быть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справедливым и для другого».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Фридрих Ницше (немецкий философ)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«Если я чем-то на тебя не похож, я этим вовсе не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оскорбляю тебя, а, напротив, одаряю»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 Сент-Экзюпери (французский писатель)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«Владеть собой настолько, чтобы уважать других,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как себя самого, и поступать с ними так, как мы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желаем, чтобы поступали с нами, - вот что можно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назвать человеколюбием».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Конфуций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мыслитель, философ)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Grp="1" noChangeArrowheads="1" noChangeShapeType="1" noTextEdit="1"/>
          </p:cNvSpPr>
          <p:nvPr>
            <p:ph idx="4294967295"/>
          </p:nvPr>
        </p:nvSpPr>
        <p:spPr bwMode="auto">
          <a:xfrm>
            <a:off x="971600" y="764704"/>
            <a:ext cx="5976937" cy="4464050"/>
          </a:xfrm>
          <a:prstGeom prst="rect">
            <a:avLst/>
          </a:prstGeom>
          <a:ln>
            <a:noFill/>
          </a:ln>
        </p:spPr>
        <p:txBody>
          <a:bodyPr wrap="none" fromWordArt="1"/>
          <a:lstStyle/>
          <a:p>
            <a:pPr>
              <a:buNone/>
            </a:pPr>
            <a:r>
              <a:rPr lang="ru-RU" sz="7200" b="1" kern="10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Мы </a:t>
            </a:r>
          </a:p>
          <a:p>
            <a:pPr>
              <a:buNone/>
            </a:pPr>
            <a:r>
              <a:rPr lang="ru-RU" sz="7200" b="1" kern="10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    живем </a:t>
            </a:r>
          </a:p>
          <a:p>
            <a:pPr>
              <a:buNone/>
            </a:pPr>
            <a:r>
              <a:rPr lang="ru-RU" sz="7200" b="1" kern="10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          среди </a:t>
            </a:r>
          </a:p>
          <a:p>
            <a:pPr>
              <a:buNone/>
            </a:pPr>
            <a:r>
              <a:rPr lang="ru-RU" sz="7200" b="1" kern="10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                  людей</a:t>
            </a:r>
            <a:endParaRPr lang="ru-RU" sz="7200" b="1" kern="10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похожи друг на друга и это очень хорошо. Это 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нас объединяет и облегчает наше общение.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Различия дополняют и обогащают общество. Это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хорошо, что мы разные!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56490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Нужно знать и ценить индивидуальные особенности.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5699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Поступай по отношению к другим так, как хочешь, чтобы они поступали по отношению к тебе.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43711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Учимся замечать в людях хорошее и говорить им об этом.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Новая папка\вечер\img4.jpg"/>
          <p:cNvPicPr>
            <a:picLocks noChangeAspect="1" noChangeArrowheads="1"/>
          </p:cNvPicPr>
          <p:nvPr/>
        </p:nvPicPr>
        <p:blipFill>
          <a:blip r:embed="rId2" cstate="print"/>
          <a:srcRect l="5901" t="23750" r="7875" b="136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2017</TotalTime>
  <Words>180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Планета Толератности</dc:title>
  <dc:subject>классный час</dc:subject>
  <dc:creator>Александрова З.В. (Aida_Alex)</dc:creator>
  <dc:description>http://aida.ucoz.ru</dc:description>
  <cp:lastModifiedBy>Наташа</cp:lastModifiedBy>
  <cp:revision>305</cp:revision>
  <dcterms:created xsi:type="dcterms:W3CDTF">2009-03-15T07:21:25Z</dcterms:created>
  <dcterms:modified xsi:type="dcterms:W3CDTF">2017-01-27T07:33:47Z</dcterms:modified>
</cp:coreProperties>
</file>