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20050"/>
    <a:srgbClr val="FF0066"/>
    <a:srgbClr val="0000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7EE43-068A-4D97-BFE4-236DFA82C171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02F81-4BC5-4E24-88B0-50345601E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054552" cy="108011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Нашей Армии любимой день рожденья в феврале!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23_fevral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999" y="1772816"/>
            <a:ext cx="8610063" cy="4319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Пограничники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user\Desktop\22586_694452d0595bf27d22b601e037e94e51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620216" cy="4686753"/>
          </a:xfrm>
          <a:prstGeom prst="rect">
            <a:avLst/>
          </a:prstGeom>
          <a:noFill/>
        </p:spPr>
      </p:pic>
      <p:pic>
        <p:nvPicPr>
          <p:cNvPr id="1027" name="Picture 3" descr="C:\Users\user\Desktop\1369688932_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1" y="1628800"/>
            <a:ext cx="3744417" cy="4942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994122"/>
          </a:xfrm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Танкисты</a:t>
            </a:r>
            <a:endParaRPr lang="ru-RU" b="1" dirty="0">
              <a:solidFill>
                <a:srgbClr val="006600"/>
              </a:solidFill>
            </a:endParaRPr>
          </a:p>
        </p:txBody>
      </p:sp>
      <p:pic>
        <p:nvPicPr>
          <p:cNvPr id="2051" name="Picture 3" descr="C:\Users\user\Desktop\22586_2e0dd2739ed5b4554a8635334a579609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992" y="1230523"/>
            <a:ext cx="7820440" cy="5294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66"/>
                </a:solidFill>
              </a:rPr>
              <a:t>Артиллеристы</a:t>
            </a:r>
            <a:endParaRPr lang="ru-RU" b="1" i="1" dirty="0">
              <a:solidFill>
                <a:srgbClr val="FF0066"/>
              </a:solidFill>
            </a:endParaRPr>
          </a:p>
        </p:txBody>
      </p:sp>
      <p:pic>
        <p:nvPicPr>
          <p:cNvPr id="5122" name="Picture 2" descr="C:\Users\user\Desktop\22586_ac3a3eb7aab75ba12d27b9868f7b6b28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341669" cy="4683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994122"/>
          </a:xfrm>
        </p:spPr>
        <p:txBody>
          <a:bodyPr/>
          <a:lstStyle/>
          <a:p>
            <a:r>
              <a:rPr lang="ru-RU" b="1" i="1" dirty="0" smtClean="0">
                <a:solidFill>
                  <a:srgbClr val="920050"/>
                </a:solidFill>
              </a:rPr>
              <a:t>Пехота</a:t>
            </a:r>
            <a:endParaRPr lang="ru-RU" b="1" i="1" dirty="0">
              <a:solidFill>
                <a:srgbClr val="920050"/>
              </a:solidFill>
            </a:endParaRPr>
          </a:p>
        </p:txBody>
      </p:sp>
      <p:pic>
        <p:nvPicPr>
          <p:cNvPr id="6146" name="Picture 2" descr="C:\Users\user\Desktop\22586_6e743db74dc3862e082ee376e25534e5.jpe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65672"/>
            <a:ext cx="7632848" cy="4909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</a:rPr>
              <a:t>Военные лётчики</a:t>
            </a:r>
            <a:endParaRPr lang="ru-RU" b="1" i="1" dirty="0">
              <a:solidFill>
                <a:srgbClr val="000099"/>
              </a:solidFill>
            </a:endParaRPr>
          </a:p>
        </p:txBody>
      </p:sp>
      <p:pic>
        <p:nvPicPr>
          <p:cNvPr id="3074" name="Picture 2" descr="C:\Users\user\Desktop\22586_952ddb7a206c80507ef87db71ef93418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6768752" cy="4799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Десантники</a:t>
            </a:r>
            <a:endParaRPr lang="ru-RU" b="1" i="1" dirty="0">
              <a:solidFill>
                <a:srgbClr val="0000FF"/>
              </a:solidFill>
            </a:endParaRPr>
          </a:p>
        </p:txBody>
      </p:sp>
      <p:pic>
        <p:nvPicPr>
          <p:cNvPr id="4098" name="Picture 2" descr="C:\Users\user\Desktop\22586_3efc2a74de602fc76203c21f7adfd79e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7200800" cy="5022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6600"/>
                </a:solidFill>
              </a:rPr>
              <a:t>Военные моряки</a:t>
            </a:r>
            <a:endParaRPr lang="ru-RU" b="1" i="1" dirty="0">
              <a:solidFill>
                <a:srgbClr val="006600"/>
              </a:solidFill>
            </a:endParaRPr>
          </a:p>
        </p:txBody>
      </p:sp>
      <p:pic>
        <p:nvPicPr>
          <p:cNvPr id="7171" name="Picture 3" descr="C:\Users\user\Desktop\22586_a28111a656a7c893bb2a27b7ae6bc5db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3" y="1214962"/>
            <a:ext cx="7128792" cy="5353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17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Нашей Армии любимой день рожденья в феврале!</vt:lpstr>
      <vt:lpstr>Пограничники</vt:lpstr>
      <vt:lpstr>Танкисты</vt:lpstr>
      <vt:lpstr>Артиллеристы</vt:lpstr>
      <vt:lpstr>Пехота</vt:lpstr>
      <vt:lpstr>Военные лётчики</vt:lpstr>
      <vt:lpstr>Десантники</vt:lpstr>
      <vt:lpstr>Военные моряки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Нашей Армии любимой день рожденья в феврале!</dc:title>
  <dc:creator>user</dc:creator>
  <cp:lastModifiedBy>user</cp:lastModifiedBy>
  <cp:revision>7</cp:revision>
  <dcterms:created xsi:type="dcterms:W3CDTF">2016-02-25T21:59:58Z</dcterms:created>
  <dcterms:modified xsi:type="dcterms:W3CDTF">2016-02-25T23:04:10Z</dcterms:modified>
</cp:coreProperties>
</file>