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71" r:id="rId3"/>
    <p:sldId id="272" r:id="rId4"/>
    <p:sldId id="273" r:id="rId5"/>
    <p:sldId id="260" r:id="rId6"/>
    <p:sldId id="274" r:id="rId7"/>
    <p:sldId id="258" r:id="rId8"/>
    <p:sldId id="263" r:id="rId9"/>
    <p:sldId id="267" r:id="rId10"/>
    <p:sldId id="276" r:id="rId11"/>
    <p:sldId id="269" r:id="rId12"/>
    <p:sldId id="277" r:id="rId13"/>
    <p:sldId id="268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C2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971A6-65F9-453E-9D17-011368F93F5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6B406-12B7-441F-AEA9-090FED0780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6B406-12B7-441F-AEA9-090FED0780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4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I:\(9мая\0_88a1d_9b161956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6" y="285728"/>
            <a:ext cx="3071834" cy="941385"/>
          </a:xfrm>
        </p:spPr>
        <p:txBody>
          <a:bodyPr/>
          <a:lstStyle/>
          <a:p>
            <a:r>
              <a:rPr lang="ru-RU" dirty="0" err="1" smtClean="0">
                <a:solidFill>
                  <a:srgbClr val="00B050"/>
                </a:solidFill>
                <a:latin typeface="Decor6Di" pitchFamily="82" charset="0"/>
              </a:rPr>
              <a:t>Портфолио</a:t>
            </a:r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 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1285860"/>
            <a:ext cx="3486152" cy="9001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ФИО ребенка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2053" name="Picture 5" descr="I:\рамки 3\e57ffac1efd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1285860"/>
            <a:ext cx="3081342" cy="3081342"/>
          </a:xfrm>
          <a:prstGeom prst="rect">
            <a:avLst/>
          </a:prstGeom>
          <a:noFill/>
        </p:spPr>
      </p:pic>
      <p:pic>
        <p:nvPicPr>
          <p:cNvPr id="18" name="Picture 5" descr="C:\Users\User\Desktop\нинзи\my_little_ponyes_rainbow38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85786" y="4429132"/>
            <a:ext cx="2357454" cy="2118829"/>
          </a:xfrm>
          <a:prstGeom prst="rect">
            <a:avLst/>
          </a:prstGeom>
          <a:noFill/>
        </p:spPr>
      </p:pic>
      <p:pic>
        <p:nvPicPr>
          <p:cNvPr id="19" name="Picture 5" descr="C:\Users\User\Desktop\нинзи\0_9d28f_d7ddfb89_XL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5567" y="3071810"/>
            <a:ext cx="4354119" cy="378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57166"/>
            <a:ext cx="31146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Старшая группа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10" name="Picture 2" descr="&amp;Vcy;&amp;icy;&amp;ncy;&amp;tcy;&amp;acy;&amp;zhcy;&amp;ncy;&amp;ycy;&amp;iecy; &amp;tscy;&amp;vcy;&amp;iecy;&amp;tcy;&amp;ycy; &amp;vcy; PNG &amp;dcy;&amp;lcy;&amp;yacy; &amp;dcy;&amp;iecy;&amp;kcy;&amp;ucy;&amp;pcy;&amp;acy;&amp;zhcy;&amp;acy;. &amp;Ocy;&amp;bcy;&amp;scy;&amp;ucy;&amp;zhcy;&amp;dcy;&amp;iecy;&amp;ncy;&amp;icy;&amp;iecy; &amp;ncy;&amp;acy; LiveIntern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4357694"/>
            <a:ext cx="2143140" cy="1588602"/>
          </a:xfrm>
          <a:prstGeom prst="rect">
            <a:avLst/>
          </a:prstGeom>
          <a:noFill/>
        </p:spPr>
      </p:pic>
      <p:pic>
        <p:nvPicPr>
          <p:cNvPr id="11" name="Picture 3" descr="I:\рамки 3\1c7c4edd2ad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1071546"/>
            <a:ext cx="3857652" cy="2571768"/>
          </a:xfrm>
          <a:prstGeom prst="rect">
            <a:avLst/>
          </a:prstGeom>
          <a:noFill/>
        </p:spPr>
      </p:pic>
      <p:pic>
        <p:nvPicPr>
          <p:cNvPr id="12" name="Picture 7" descr="L:\картинки\butterfly2-03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745458">
            <a:off x="664065" y="1050761"/>
            <a:ext cx="1029642" cy="728708"/>
          </a:xfrm>
          <a:prstGeom prst="rect">
            <a:avLst/>
          </a:prstGeom>
          <a:noFill/>
        </p:spPr>
      </p:pic>
      <p:pic>
        <p:nvPicPr>
          <p:cNvPr id="7" name="Picture 3" descr="C:\Users\User\Desktop\нинзи\524834_191553907656683_1173041422_n.pn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1571612"/>
            <a:ext cx="3143248" cy="3143248"/>
          </a:xfrm>
          <a:prstGeom prst="rect">
            <a:avLst/>
          </a:prstGeom>
          <a:noFill/>
        </p:spPr>
      </p:pic>
      <p:pic>
        <p:nvPicPr>
          <p:cNvPr id="9" name="Picture 4" descr="C:\Users\User\Desktop\нинзи\91821548_3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3643314"/>
            <a:ext cx="3571868" cy="2912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pic>
        <p:nvPicPr>
          <p:cNvPr id="10" name="Picture 6" descr="C:\Users\User\Desktop\нинзи\picture_447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071942"/>
            <a:ext cx="2254805" cy="2000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Подготовительная </a:t>
            </a:r>
            <a:br>
              <a:rPr lang="ru-RU" dirty="0" smtClean="0">
                <a:solidFill>
                  <a:srgbClr val="00B050"/>
                </a:solidFill>
                <a:latin typeface="Decor6Di" pitchFamily="82" charset="0"/>
              </a:rPr>
            </a:br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группа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25602" name="Picture 2" descr="&amp;Scy;&amp;kcy;&amp;rcy;&amp;acy;&amp;pcy;-&amp;ncy;&amp;acy;&amp;bcy;&amp;ocy;&amp;rcy; &quot;&amp;Scy;&amp;kcy;&amp;acy;&amp;zcy;&amp;kcy;&amp;acy; &amp;ncy;&amp;acy; &amp;ncy;&amp;ocy;&amp;chcy;&amp;softcy;...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3929066"/>
            <a:ext cx="2515511" cy="2560316"/>
          </a:xfrm>
          <a:prstGeom prst="rect">
            <a:avLst/>
          </a:prstGeom>
          <a:noFill/>
        </p:spPr>
      </p:pic>
      <p:pic>
        <p:nvPicPr>
          <p:cNvPr id="10" name="Picture 7" descr="C:\Users\User\Desktop\нинзи\c1s8qodhly1jqgitmkphvh57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571892"/>
            <a:ext cx="3286108" cy="3286108"/>
          </a:xfrm>
          <a:prstGeom prst="rect">
            <a:avLst/>
          </a:prstGeom>
          <a:noFill/>
        </p:spPr>
      </p:pic>
      <p:pic>
        <p:nvPicPr>
          <p:cNvPr id="11" name="Picture 3" descr="I:\рамки 3\1c7c4edd2ad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12" y="1285860"/>
            <a:ext cx="4071966" cy="2714644"/>
          </a:xfrm>
          <a:prstGeom prst="rect">
            <a:avLst/>
          </a:prstGeom>
          <a:noFill/>
        </p:spPr>
      </p:pic>
      <p:pic>
        <p:nvPicPr>
          <p:cNvPr id="9" name="Picture 5" descr="C:\Users\User\Desktop\нинзи\94056055_0_78c57_dcb94a10_L.jpg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228356"/>
            <a:ext cx="3143272" cy="3629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357166"/>
            <a:ext cx="3328982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Моя семья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10" name="Picture 3" descr="I:\рамки 3\1c7c4edd2ad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1214422"/>
            <a:ext cx="4393437" cy="2928958"/>
          </a:xfrm>
          <a:prstGeom prst="rect">
            <a:avLst/>
          </a:prstGeom>
          <a:noFill/>
        </p:spPr>
      </p:pic>
      <p:pic>
        <p:nvPicPr>
          <p:cNvPr id="5" name="Picture 8" descr="C:\Users\User\Desktop\нинзи\rariti_13777102_orig_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000496" y="4000504"/>
            <a:ext cx="2714644" cy="2585946"/>
          </a:xfrm>
          <a:prstGeom prst="rect">
            <a:avLst/>
          </a:prstGeom>
          <a:noFill/>
        </p:spPr>
      </p:pic>
      <p:pic>
        <p:nvPicPr>
          <p:cNvPr id="7" name="Picture 8" descr="L:\картинки\butterfly2-00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4324307">
            <a:off x="7999035" y="4101925"/>
            <a:ext cx="725726" cy="570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Я расту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143240" y="1285860"/>
          <a:ext cx="4643469" cy="21031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47823"/>
                <a:gridCol w="1547823"/>
                <a:gridCol w="1547823"/>
              </a:tblGrid>
              <a:tr h="2869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группа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рост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вес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</a:tr>
              <a:tr h="2869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Младшая группа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</a:tr>
              <a:tr h="2869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Средняя группа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</a:tr>
              <a:tr h="2869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Старшая</a:t>
                      </a:r>
                      <a:r>
                        <a:rPr lang="ru-RU" baseline="0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 группа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</a:tr>
              <a:tr h="49528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  <a:latin typeface="Decor6Di" pitchFamily="82" charset="0"/>
                        </a:rPr>
                        <a:t>Подготовительная группа</a:t>
                      </a:r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  <a:latin typeface="Decor6Di" pitchFamily="8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3" descr="C:\Users\User\Desktop\нинзи\my_little_ponyes_luna0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42910" y="3857628"/>
            <a:ext cx="2928958" cy="2556181"/>
          </a:xfrm>
          <a:prstGeom prst="rect">
            <a:avLst/>
          </a:prstGeom>
          <a:noFill/>
        </p:spPr>
      </p:pic>
      <p:pic>
        <p:nvPicPr>
          <p:cNvPr id="14" name="Picture 2" descr="C:\Users\User\Desktop\нинзи\sweetie_belle_freaky_long_leg_by_moongazeponies-d3e5o3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71876"/>
            <a:ext cx="4038600" cy="2994243"/>
          </a:xfrm>
          <a:prstGeom prst="rect">
            <a:avLst/>
          </a:prstGeom>
          <a:noFill/>
        </p:spPr>
      </p:pic>
      <p:pic>
        <p:nvPicPr>
          <p:cNvPr id="16" name="Picture 3" descr="I:\рамки 3\1c7c4edd2ad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1142984"/>
            <a:ext cx="5143536" cy="2428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500042"/>
            <a:ext cx="321471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Decor6Di" pitchFamily="82" charset="0"/>
                <a:cs typeface="Angsana New" pitchFamily="18" charset="-34"/>
              </a:rPr>
              <a:t>Мой детский сад</a:t>
            </a:r>
            <a:br>
              <a:rPr lang="ru-RU" sz="3600" dirty="0" smtClean="0">
                <a:solidFill>
                  <a:srgbClr val="00B050"/>
                </a:solidFill>
                <a:latin typeface="Decor6Di" pitchFamily="82" charset="0"/>
                <a:cs typeface="Angsana New" pitchFamily="18" charset="-34"/>
              </a:rPr>
            </a:br>
            <a:r>
              <a:rPr lang="ru-RU" sz="3600" dirty="0" smtClean="0">
                <a:solidFill>
                  <a:srgbClr val="00B050"/>
                </a:solidFill>
                <a:latin typeface="Decor6Di" pitchFamily="82" charset="0"/>
                <a:cs typeface="Angsana New" pitchFamily="18" charset="-34"/>
              </a:rPr>
              <a:t> МАДОУ «Катюша»</a:t>
            </a:r>
            <a:endParaRPr lang="ru-RU" sz="3600" dirty="0">
              <a:solidFill>
                <a:srgbClr val="00B050"/>
              </a:solidFill>
              <a:latin typeface="Decor6Di" pitchFamily="82" charset="0"/>
              <a:cs typeface="Angsana New" pitchFamily="18" charset="-34"/>
            </a:endParaRPr>
          </a:p>
        </p:txBody>
      </p:sp>
      <p:pic>
        <p:nvPicPr>
          <p:cNvPr id="16" name="Picture 3" descr="I:\рамки 3\1c7c4edd2add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571612"/>
            <a:ext cx="4652983" cy="3214710"/>
          </a:xfrm>
          <a:prstGeom prst="rect">
            <a:avLst/>
          </a:prstGeom>
          <a:noFill/>
        </p:spPr>
      </p:pic>
      <p:pic>
        <p:nvPicPr>
          <p:cNvPr id="22" name="Picture 4" descr="C:\Users\User\Desktop\нинзи\x_6e4a31bd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2650"/>
          <a:stretch>
            <a:fillRect/>
          </a:stretch>
        </p:blipFill>
        <p:spPr bwMode="auto">
          <a:xfrm>
            <a:off x="5857884" y="3857628"/>
            <a:ext cx="2643174" cy="2767014"/>
          </a:xfrm>
          <a:prstGeom prst="rect">
            <a:avLst/>
          </a:prstGeom>
          <a:noFill/>
        </p:spPr>
      </p:pic>
      <p:pic>
        <p:nvPicPr>
          <p:cNvPr id="7" name="Picture 7" descr="C:\Users\User\Desktop\нинзи\pony1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86256"/>
            <a:ext cx="2511536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500066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Мои воспитатели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5122" name="Picture 2" descr="C:\Users\User\Desktop\нинзи\Fluttershy-my-little-pony-friendship-is-magic-20524085-570-4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1472" y="3786190"/>
            <a:ext cx="3380995" cy="2643182"/>
          </a:xfrm>
          <a:prstGeom prst="rect">
            <a:avLst/>
          </a:prstGeom>
          <a:noFill/>
        </p:spPr>
      </p:pic>
      <p:pic>
        <p:nvPicPr>
          <p:cNvPr id="9" name="Picture 6" descr="C:\Users\User\Desktop\нинзи\рр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81781" y="4000520"/>
            <a:ext cx="2662219" cy="2857480"/>
          </a:xfrm>
          <a:prstGeom prst="rect">
            <a:avLst/>
          </a:prstGeom>
          <a:noFill/>
        </p:spPr>
      </p:pic>
      <p:pic>
        <p:nvPicPr>
          <p:cNvPr id="11" name="Picture 5" descr="I:\рамки 3\e57ffac1efd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785794"/>
            <a:ext cx="2000264" cy="2000264"/>
          </a:xfrm>
          <a:prstGeom prst="rect">
            <a:avLst/>
          </a:prstGeom>
          <a:noFill/>
        </p:spPr>
      </p:pic>
      <p:pic>
        <p:nvPicPr>
          <p:cNvPr id="12" name="Picture 5" descr="I:\рамки 3\e57ffac1efd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1214422"/>
            <a:ext cx="2000264" cy="2000264"/>
          </a:xfrm>
          <a:prstGeom prst="rect">
            <a:avLst/>
          </a:prstGeom>
          <a:noFill/>
        </p:spPr>
      </p:pic>
      <p:pic>
        <p:nvPicPr>
          <p:cNvPr id="13" name="Picture 5" descr="I:\рамки 3\e57ffac1efd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43372" y="2214554"/>
            <a:ext cx="1928802" cy="1928802"/>
          </a:xfrm>
          <a:prstGeom prst="rect">
            <a:avLst/>
          </a:prstGeom>
          <a:noFill/>
        </p:spPr>
      </p:pic>
      <p:pic>
        <p:nvPicPr>
          <p:cNvPr id="15" name="Picture 8" descr="L:\картинки\butterfly2-005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8453030">
            <a:off x="384480" y="379239"/>
            <a:ext cx="725726" cy="570904"/>
          </a:xfrm>
          <a:prstGeom prst="rect">
            <a:avLst/>
          </a:prstGeom>
          <a:noFill/>
        </p:spPr>
      </p:pic>
      <p:pic>
        <p:nvPicPr>
          <p:cNvPr id="16" name="Picture 2" descr="&amp;Vcy;&amp;icy;&amp;ncy;&amp;tcy;&amp;acy;&amp;zhcy;&amp;ncy;&amp;ycy;&amp;iecy; &amp;tscy;&amp;vcy;&amp;iecy;&amp;tcy;&amp;ycy; &amp;vcy; PNG &amp;dcy;&amp;lcy;&amp;yacy; &amp;dcy;&amp;iecy;&amp;kcy;&amp;ucy;&amp;pcy;&amp;acy;&amp;zhcy;&amp;acy;. &amp;Ocy;&amp;bcy;&amp;scy;&amp;ucy;&amp;zhcy;&amp;dcy;&amp;iecy;&amp;ncy;&amp;icy;&amp;iecy; &amp;ncy;&amp;acy; LiveIntern…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14744" y="5072074"/>
            <a:ext cx="2143140" cy="1588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pic>
        <p:nvPicPr>
          <p:cNvPr id="4" name="Picture 2" descr="&amp;Kcy;&amp;lcy;&amp;icy;&amp;pcy;&amp;acy;&amp;rcy;&amp;tcy; &amp;ncy;&amp;acy; &amp;pcy;&amp;rcy;&amp;ocy;&amp;zcy;&amp;rcy;&amp;acy;&amp;chcy;&amp;ncy;&amp;ocy;&amp;mcy; &amp;fcy;&amp;ocy;&amp;ncy;&amp;iecy; &amp;dcy;&amp;lcy;&amp;yacy; &amp;kcy;&amp;ocy;&amp;lcy;&amp;lcy;&amp;acy;&amp;zhcy;&amp;iecy;&amp;jcy; - &amp;Pcy;&amp;rcy;&amp;iecy;&amp;dcy;&amp;mcy;&amp;iecy;&amp;tcy;&amp;ycy; &amp;scy;&amp;acy;&amp;dcy;&amp;ocy;&amp;vcy;&amp;ocy;-&amp;pcy;&amp;acy;&amp;rcy;&amp;kcy;&amp;ocy;&amp;vcy;&amp;ocy;&amp;gcy;&amp;ocy; &amp;dcy;&amp;icy;&amp;zcy;&amp;acy;&amp;jcy;&amp;ncy;&amp;acy;, &amp;kcy;&amp;acy;&amp;chcy;&amp;iecy;&amp;lcy;&amp;icy;, &amp;scy;&amp;kcy;&amp;acy;&amp;mcy;&amp;softcy;&amp;yacy;, &amp;zcy;&amp;acy;&amp;bcy;&amp;ocy;&amp;rcy;&amp;chcy;&amp;icy;&amp;kcy;, &amp;acy;&amp;rcy;&amp;kcy;&amp;acy; &amp;scy; &amp;tscy;&amp;vcy;&amp;iecy;&amp;tcy;&amp;acy;&amp;mcy;&amp;icy; &quot; &amp;Vcy;&amp;ycy;&amp;pcy;&amp;ucy;&amp;scy;&amp;kcy;&amp;ncy;&amp;ycy;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928670"/>
            <a:ext cx="4483890" cy="5295327"/>
          </a:xfrm>
          <a:prstGeom prst="rect">
            <a:avLst/>
          </a:prstGeom>
          <a:noFill/>
        </p:spPr>
      </p:pic>
      <p:pic>
        <p:nvPicPr>
          <p:cNvPr id="5" name="Picture 4" descr="iwiwi - &amp;Kcy;&amp;ucy;&amp;kcy;&amp;ocy;&amp;lcy;&amp;kcy;&amp;icy; 3D 1 &amp;chcy;&amp;acy;&amp;scy;&amp;tcy;&amp;softcy; (129 &amp;shcy;&amp;tcy;&amp;ucy;&amp;kcy;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214686"/>
            <a:ext cx="1924050" cy="2857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1142984"/>
            <a:ext cx="32861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Мои достижения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7" name="Picture 6" descr="C:\Users\User\Desktop\нинзи\picture_44799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571876"/>
            <a:ext cx="3134149" cy="2780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pic>
        <p:nvPicPr>
          <p:cNvPr id="8" name="Picture 3" descr="I:\рамки 3\1c7c4edd2ad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14422"/>
            <a:ext cx="4822065" cy="3214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28"/>
            <a:ext cx="354329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Младшая группа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1026" name="Picture 2" descr="C:\Users\User\Desktop\нинзи\11a98579b83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000372"/>
            <a:ext cx="2627732" cy="2553828"/>
          </a:xfrm>
          <a:prstGeom prst="rect">
            <a:avLst/>
          </a:prstGeom>
          <a:noFill/>
        </p:spPr>
      </p:pic>
      <p:pic>
        <p:nvPicPr>
          <p:cNvPr id="11" name="Picture 7" descr="L:\картинки\butterfly2-03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745458">
            <a:off x="4664592" y="3979719"/>
            <a:ext cx="1029642" cy="728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24015" y="-1161985"/>
            <a:ext cx="6858000" cy="9181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:\(9мая\0_88a1d_9b161956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61985" y="-1161985"/>
            <a:ext cx="6858000" cy="9181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85728"/>
            <a:ext cx="3471858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Decor6Di" pitchFamily="82" charset="0"/>
              </a:rPr>
              <a:t>Средняя группа</a:t>
            </a:r>
            <a:endParaRPr lang="ru-RU" dirty="0">
              <a:solidFill>
                <a:srgbClr val="00B050"/>
              </a:solidFill>
              <a:latin typeface="Decor6Di" pitchFamily="82" charset="0"/>
            </a:endParaRPr>
          </a:p>
        </p:txBody>
      </p:sp>
      <p:pic>
        <p:nvPicPr>
          <p:cNvPr id="24578" name="Picture 2" descr="&amp;Bcy;&amp;lcy;&amp;ocy;&amp;gcy; &amp;pcy;&amp;rcy;&amp;ocy;&amp;vcy;&amp;icy;&amp;zcy;&amp;ocy;&amp;rcy;&amp;acy; &quot; &amp;Bcy;&amp;iecy;&amp;zcy; &amp;zcy;&amp;acy;&amp;gcy;&amp;ocy;&amp;lcy;&amp;ocy;&amp;vcy;&amp;kcy;&amp;acy; 3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4214818"/>
            <a:ext cx="1976398" cy="1976398"/>
          </a:xfrm>
          <a:prstGeom prst="rect">
            <a:avLst/>
          </a:prstGeom>
          <a:noFill/>
        </p:spPr>
      </p:pic>
      <p:pic>
        <p:nvPicPr>
          <p:cNvPr id="8" name="Picture 8" descr="iwiwi - &amp;Kcy;&amp;ucy;&amp;kcy;&amp;ocy;&amp;lcy;&amp;kcy;&amp;icy; 3D 1 &amp;chcy;&amp;acy;&amp;scy;&amp;tcy;&amp;softcy; (129 &amp;shcy;&amp;tcy;&amp;ucy;&amp;kcy;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000372"/>
            <a:ext cx="3143240" cy="3278478"/>
          </a:xfrm>
          <a:prstGeom prst="rect">
            <a:avLst/>
          </a:prstGeom>
          <a:noFill/>
        </p:spPr>
      </p:pic>
      <p:pic>
        <p:nvPicPr>
          <p:cNvPr id="10" name="Picture 3" descr="I:\рамки 3\1c7c4edd2add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1500174"/>
            <a:ext cx="3862409" cy="2438405"/>
          </a:xfrm>
          <a:prstGeom prst="rect">
            <a:avLst/>
          </a:prstGeom>
          <a:noFill/>
        </p:spPr>
      </p:pic>
      <p:pic>
        <p:nvPicPr>
          <p:cNvPr id="11" name="Picture 2" descr="C:\Users\User\Desktop\нинзи\104611 - absurd_res animated artist-Party_Grunt gif Trot trot_cycle twilight_sparkle walking walk_cycle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6797" y="3760797"/>
            <a:ext cx="3097203" cy="3097203"/>
          </a:xfrm>
          <a:prstGeom prst="rect">
            <a:avLst/>
          </a:prstGeom>
          <a:noFill/>
        </p:spPr>
      </p:pic>
      <p:pic>
        <p:nvPicPr>
          <p:cNvPr id="9" name="Picture 7" descr="L:\картинки\butterfly2-03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4848188">
            <a:off x="7658224" y="3047544"/>
            <a:ext cx="780277" cy="552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33</Words>
  <PresentationFormat>Экран (4:3)</PresentationFormat>
  <Paragraphs>19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Портфолио </vt:lpstr>
      <vt:lpstr>Моя семья</vt:lpstr>
      <vt:lpstr>Я расту</vt:lpstr>
      <vt:lpstr>Мой детский сад  МАДОУ «Катюша»</vt:lpstr>
      <vt:lpstr>Мои воспитатели</vt:lpstr>
      <vt:lpstr>Мои достижения</vt:lpstr>
      <vt:lpstr>Младшая группа</vt:lpstr>
      <vt:lpstr>Слайд 8</vt:lpstr>
      <vt:lpstr>Средняя группа</vt:lpstr>
      <vt:lpstr>Слайд 10</vt:lpstr>
      <vt:lpstr>Старшая группа</vt:lpstr>
      <vt:lpstr>Слайд 12</vt:lpstr>
      <vt:lpstr>Подготовительная  группа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семья</cp:lastModifiedBy>
  <cp:revision>45</cp:revision>
  <dcterms:created xsi:type="dcterms:W3CDTF">2014-09-24T13:54:34Z</dcterms:created>
  <dcterms:modified xsi:type="dcterms:W3CDTF">2017-02-19T12:05:15Z</dcterms:modified>
</cp:coreProperties>
</file>