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5" r:id="rId5"/>
    <p:sldId id="271" r:id="rId6"/>
    <p:sldId id="278" r:id="rId7"/>
    <p:sldId id="277" r:id="rId8"/>
    <p:sldId id="279" r:id="rId9"/>
    <p:sldId id="274" r:id="rId10"/>
    <p:sldId id="272" r:id="rId11"/>
    <p:sldId id="267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K:\Шаблоны-новое\Fon_009\Fon_Flowers\Backgrounds_1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00478" y="142852"/>
            <a:ext cx="5243522" cy="1470025"/>
          </a:xfrm>
        </p:spPr>
        <p:txBody>
          <a:bodyPr/>
          <a:lstStyle/>
          <a:p>
            <a:r>
              <a:rPr lang="ru-RU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Angsana New" pitchFamily="18" charset="-34"/>
              </a:rPr>
              <a:t>Портфолио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cs typeface="Angsana New" pitchFamily="18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5286388"/>
            <a:ext cx="5829296" cy="1428736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3155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ФИО ребенка</a:t>
            </a:r>
            <a:endParaRPr lang="ru-RU" b="1" dirty="0">
              <a:ln w="31550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2" descr="C:\Users\User\Downloads\0_5d92d_d5685724_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893801"/>
            <a:ext cx="2857488" cy="2964199"/>
          </a:xfrm>
          <a:prstGeom prst="rect">
            <a:avLst/>
          </a:prstGeom>
          <a:noFill/>
        </p:spPr>
      </p:pic>
      <p:pic>
        <p:nvPicPr>
          <p:cNvPr id="14" name="Picture 3" descr="C:\Users\User\Downloads\0_62df5_dd34e2c2_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2285992"/>
            <a:ext cx="4038600" cy="4038600"/>
          </a:xfrm>
          <a:prstGeom prst="rect">
            <a:avLst/>
          </a:prstGeom>
          <a:noFill/>
        </p:spPr>
      </p:pic>
      <p:pic>
        <p:nvPicPr>
          <p:cNvPr id="15" name="Picture 3" descr="K:\порт\0_60014_d04b17e1_L.jpg.png"/>
          <p:cNvPicPr>
            <a:picLocks noChangeAspect="1" noChangeArrowheads="1"/>
          </p:cNvPicPr>
          <p:nvPr/>
        </p:nvPicPr>
        <p:blipFill>
          <a:blip r:embed="rId5"/>
          <a:srcRect l="11215" t="8011" r="8686" b="8686"/>
          <a:stretch>
            <a:fillRect/>
          </a:stretch>
        </p:blipFill>
        <p:spPr bwMode="auto">
          <a:xfrm rot="16200000">
            <a:off x="928671" y="357158"/>
            <a:ext cx="5857915" cy="4429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K:\Шаблоны-новое\Fon_009\Fon_Flowers\Backgrounds_1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5" descr="C:\Users\User\Downloads\1282588503_fe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12734" y="1600200"/>
            <a:ext cx="2773448" cy="4400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K:\Шаблоны-новое\Fon_009\Fon_Flowers\Backgrounds_1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Подготовительная группа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" name="Picture 5" descr="C:\Users\User\Downloads\0_6f410_96c17a7d_L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4417339"/>
            <a:ext cx="1688937" cy="2440661"/>
          </a:xfrm>
          <a:prstGeom prst="rect">
            <a:avLst/>
          </a:prstGeom>
          <a:noFill/>
        </p:spPr>
      </p:pic>
      <p:pic>
        <p:nvPicPr>
          <p:cNvPr id="11" name="Picture 4" descr="C:\Users\User\Downloads\1361656562_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94136" y="3286124"/>
            <a:ext cx="3149864" cy="3571876"/>
          </a:xfrm>
          <a:prstGeom prst="rect">
            <a:avLst/>
          </a:prstGeom>
          <a:noFill/>
        </p:spPr>
      </p:pic>
      <p:pic>
        <p:nvPicPr>
          <p:cNvPr id="12" name="Picture 3" descr="K:\порт\0_60014_d04b17e1_L.jpg.png"/>
          <p:cNvPicPr>
            <a:picLocks noChangeAspect="1" noChangeArrowheads="1"/>
          </p:cNvPicPr>
          <p:nvPr/>
        </p:nvPicPr>
        <p:blipFill>
          <a:blip r:embed="rId5"/>
          <a:srcRect l="11215" t="8011" r="8686" b="8686"/>
          <a:stretch>
            <a:fillRect/>
          </a:stretch>
        </p:blipFill>
        <p:spPr bwMode="auto">
          <a:xfrm>
            <a:off x="571472" y="928670"/>
            <a:ext cx="650085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K:\Шаблоны-новое\Fon_009\Fon_Flowers\Backgrounds_1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User\Downloads\2812169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1362" y="642918"/>
            <a:ext cx="329263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Шаблоны-новое\Fon_009\Fon_Flowers\Backgrounds_1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583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6258" y="285728"/>
            <a:ext cx="4757742" cy="1143000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Моя семья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" name="Picture 3" descr="K:\порт\0_60014_d04b17e1_L.jpg.png"/>
          <p:cNvPicPr>
            <a:picLocks noChangeAspect="1" noChangeArrowheads="1"/>
          </p:cNvPicPr>
          <p:nvPr/>
        </p:nvPicPr>
        <p:blipFill>
          <a:blip r:embed="rId3"/>
          <a:srcRect l="11215" t="8011" r="8686" b="8686"/>
          <a:stretch>
            <a:fillRect/>
          </a:stretch>
        </p:blipFill>
        <p:spPr bwMode="auto">
          <a:xfrm>
            <a:off x="-214346" y="571480"/>
            <a:ext cx="7358114" cy="4525963"/>
          </a:xfrm>
          <a:prstGeom prst="rect">
            <a:avLst/>
          </a:prstGeom>
          <a:noFill/>
        </p:spPr>
      </p:pic>
      <p:pic>
        <p:nvPicPr>
          <p:cNvPr id="10" name="Picture 3" descr="C:\Users\User\Downloads\82078603_81631617_large_0_60131_c9d15571_X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2819400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Шаблоны-новое\Fon_009\Fon_Flowers\Backgrounds_1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583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274638"/>
            <a:ext cx="304323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Мой детский сад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Picture 3" descr="K:\порт\0_60014_d04b17e1_L.jpg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1215" t="8011" r="8686" b="8686"/>
          <a:stretch>
            <a:fillRect/>
          </a:stretch>
        </p:blipFill>
        <p:spPr bwMode="auto">
          <a:xfrm>
            <a:off x="-214346" y="0"/>
            <a:ext cx="7358114" cy="4525963"/>
          </a:xfrm>
          <a:prstGeom prst="rect">
            <a:avLst/>
          </a:prstGeom>
          <a:noFill/>
        </p:spPr>
      </p:pic>
      <p:pic>
        <p:nvPicPr>
          <p:cNvPr id="6" name="Picture 2" descr="C:\Users\User\Downloads\1352708829_phfm6q4ujdu5hvj.jpe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63390"/>
            <a:ext cx="3429024" cy="2994610"/>
          </a:xfrm>
          <a:prstGeom prst="rect">
            <a:avLst/>
          </a:prstGeom>
          <a:noFill/>
        </p:spPr>
      </p:pic>
      <p:pic>
        <p:nvPicPr>
          <p:cNvPr id="7" name="Picture 5" descr="C:\Users\User\Downloads\75955286_large_SSLisa__Cookie__Elfdance__Charmed_2a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7224" y="3143248"/>
            <a:ext cx="1939558" cy="3286148"/>
          </a:xfrm>
          <a:prstGeom prst="rect">
            <a:avLst/>
          </a:prstGeom>
          <a:noFill/>
        </p:spPr>
      </p:pic>
      <p:pic>
        <p:nvPicPr>
          <p:cNvPr id="8" name="Picture 4" descr="C:\Users\User\Downloads\0oem8evw9jx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72132" y="3154735"/>
            <a:ext cx="3571868" cy="37032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K:\Шаблоны-новое\Fon_009\Fon_Flowers\Backgrounds_1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583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6972320" cy="868346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Мои достижения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3" name="Picture 2" descr="C:\Users\User\Downloads\79023425_large_0_631dc_938214e3_XL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428736"/>
            <a:ext cx="350495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Шаблоны-новое\Fon_009\Fon_Flowers\Backgrounds_1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583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Младшая группа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Picture 3" descr="K:\порт\0_60014_d04b17e1_L.jpg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1215" t="8011" r="8686" b="8686"/>
          <a:stretch>
            <a:fillRect/>
          </a:stretch>
        </p:blipFill>
        <p:spPr bwMode="auto">
          <a:xfrm>
            <a:off x="214282" y="2071678"/>
            <a:ext cx="6500858" cy="4357718"/>
          </a:xfrm>
          <a:prstGeom prst="rect">
            <a:avLst/>
          </a:prstGeom>
          <a:noFill/>
        </p:spPr>
      </p:pic>
      <p:pic>
        <p:nvPicPr>
          <p:cNvPr id="6" name="Picture 5" descr="C:\Users\User\Downloads\1361656596_53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28" y="1214422"/>
            <a:ext cx="3143272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K:\Шаблоны-новое\Fon_009\Fon_Flowers\Backgrounds_1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Шаблоны-новое\Fon_009\Fon_Flowers\Backgrounds_1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583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Средняя группа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Picture 3" descr="K:\порт\0_60014_d04b17e1_L.jpg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1215" t="8011" r="8686" b="8686"/>
          <a:stretch>
            <a:fillRect/>
          </a:stretch>
        </p:blipFill>
        <p:spPr bwMode="auto">
          <a:xfrm>
            <a:off x="2928926" y="1000108"/>
            <a:ext cx="5929354" cy="4525963"/>
          </a:xfrm>
          <a:prstGeom prst="rect">
            <a:avLst/>
          </a:prstGeom>
          <a:noFill/>
        </p:spPr>
      </p:pic>
      <p:pic>
        <p:nvPicPr>
          <p:cNvPr id="6" name="Picture 6" descr="C:\Users\User\Downloads\1361656623_46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214686"/>
            <a:ext cx="2690813" cy="3131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K:\Шаблоны-новое\Fon_009\Fon_Flowers\Backgrounds_1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K:\Шаблоны-новое\Fon_009\Fon_Flowers\Backgrounds_1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Старшая группа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" name="Picture 4" descr="C:\Users\User\Downloads\194803982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28662" y="0"/>
            <a:ext cx="2914720" cy="4525963"/>
          </a:xfrm>
          <a:prstGeom prst="rect">
            <a:avLst/>
          </a:prstGeom>
          <a:noFill/>
        </p:spPr>
      </p:pic>
      <p:pic>
        <p:nvPicPr>
          <p:cNvPr id="10" name="Picture 3" descr="K:\порт\0_60014_d04b17e1_L.jpg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 l="11215" t="8011" r="8686" b="8686"/>
          <a:stretch>
            <a:fillRect/>
          </a:stretch>
        </p:blipFill>
        <p:spPr bwMode="auto">
          <a:xfrm>
            <a:off x="2033566" y="2357430"/>
            <a:ext cx="7110434" cy="42001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18</Words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Портфолио</vt:lpstr>
      <vt:lpstr>Моя семья</vt:lpstr>
      <vt:lpstr>Мой детский сад</vt:lpstr>
      <vt:lpstr>Мои достижения</vt:lpstr>
      <vt:lpstr>Младшая группа</vt:lpstr>
      <vt:lpstr>Слайд 6</vt:lpstr>
      <vt:lpstr>Средняя группа</vt:lpstr>
      <vt:lpstr>Слайд 8</vt:lpstr>
      <vt:lpstr>Старшая группа </vt:lpstr>
      <vt:lpstr>Слайд 10</vt:lpstr>
      <vt:lpstr>Подготовительная группа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семья</cp:lastModifiedBy>
  <cp:revision>13</cp:revision>
  <dcterms:created xsi:type="dcterms:W3CDTF">2014-01-31T03:03:42Z</dcterms:created>
  <dcterms:modified xsi:type="dcterms:W3CDTF">2017-02-19T12:06:37Z</dcterms:modified>
</cp:coreProperties>
</file>