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6" r:id="rId4"/>
    <p:sldId id="265" r:id="rId5"/>
    <p:sldId id="264" r:id="rId6"/>
    <p:sldId id="268" r:id="rId7"/>
    <p:sldId id="272" r:id="rId8"/>
    <p:sldId id="269" r:id="rId9"/>
    <p:sldId id="273" r:id="rId10"/>
    <p:sldId id="270" r:id="rId11"/>
    <p:sldId id="274" r:id="rId12"/>
    <p:sldId id="271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gif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K:\Шаблоны-новое\Fon_009\Fon_Flowers\Backgrounds_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86380" y="142852"/>
            <a:ext cx="3571900" cy="1470025"/>
          </a:xfrm>
        </p:spPr>
        <p:txBody>
          <a:bodyPr/>
          <a:lstStyle/>
          <a:p>
            <a:r>
              <a:rPr lang="ru-RU" dirty="0" err="1" smtClean="0">
                <a:latin typeface="Book Antiqua" pitchFamily="18" charset="0"/>
              </a:rPr>
              <a:t>Портфолио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1500174"/>
            <a:ext cx="3200400" cy="900122"/>
          </a:xfrm>
        </p:spPr>
        <p:txBody>
          <a:bodyPr/>
          <a:lstStyle/>
          <a:p>
            <a:r>
              <a:rPr lang="ru-RU" dirty="0" smtClean="0"/>
              <a:t>Ф.И.О</a:t>
            </a:r>
            <a:endParaRPr lang="ru-RU" dirty="0"/>
          </a:p>
        </p:txBody>
      </p:sp>
      <p:pic>
        <p:nvPicPr>
          <p:cNvPr id="10" name="Picture 4" descr="C:\Users\User\Downloads\0-5f8fd-d8b4ed4e-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0"/>
            <a:ext cx="4746628" cy="5767402"/>
          </a:xfrm>
          <a:prstGeom prst="rect">
            <a:avLst/>
          </a:prstGeom>
          <a:noFill/>
        </p:spPr>
      </p:pic>
      <p:pic>
        <p:nvPicPr>
          <p:cNvPr id="9" name="Picture 2" descr="C:\Users\User\Downloads\0oem8evw9jx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3214686"/>
            <a:ext cx="3395658" cy="3520606"/>
          </a:xfrm>
          <a:prstGeom prst="rect">
            <a:avLst/>
          </a:prstGeom>
          <a:noFill/>
        </p:spPr>
      </p:pic>
      <p:pic>
        <p:nvPicPr>
          <p:cNvPr id="7" name="Picture 2" descr="C:\Users\User\Downloads\0_5d92d_d5685724_L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113216"/>
            <a:ext cx="3609972" cy="3744784"/>
          </a:xfrm>
          <a:prstGeom prst="rect">
            <a:avLst/>
          </a:prstGeom>
          <a:noFill/>
        </p:spPr>
      </p:pic>
      <p:pic>
        <p:nvPicPr>
          <p:cNvPr id="8" name="Picture 2" descr="C:\Users\User\Downloads\16.03.11.05.16.02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B8AED0"/>
              </a:clrFrom>
              <a:clrTo>
                <a:srgbClr val="B8AE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643446"/>
            <a:ext cx="2400288" cy="2066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pic>
        <p:nvPicPr>
          <p:cNvPr id="6" name="Picture 4" descr="C:\Users\User\Downloads\0-5f8fd-d8b4ed4e-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571612"/>
            <a:ext cx="5664153" cy="4838708"/>
          </a:xfrm>
          <a:prstGeom prst="rect">
            <a:avLst/>
          </a:prstGeom>
          <a:noFill/>
        </p:spPr>
      </p:pic>
      <p:pic>
        <p:nvPicPr>
          <p:cNvPr id="5" name="Picture 5" descr="C:\Users\User\Downloads\25561340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5720" y="642918"/>
            <a:ext cx="2751786" cy="4525963"/>
          </a:xfrm>
          <a:prstGeom prst="rect">
            <a:avLst/>
          </a:prstGeom>
          <a:noFill/>
        </p:spPr>
      </p:pic>
      <p:pic>
        <p:nvPicPr>
          <p:cNvPr id="7" name="Picture 6" descr="I:\цветы\91fda0551d2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000760" y="4095744"/>
            <a:ext cx="3262352" cy="2762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pic>
        <p:nvPicPr>
          <p:cNvPr id="6" name="Picture 4" descr="C:\Users\User\Downloads\0-5f8fd-d8b4ed4e-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85926"/>
            <a:ext cx="5664153" cy="4838708"/>
          </a:xfrm>
          <a:prstGeom prst="rect">
            <a:avLst/>
          </a:prstGeom>
          <a:noFill/>
        </p:spPr>
      </p:pic>
      <p:pic>
        <p:nvPicPr>
          <p:cNvPr id="5" name="Picture 3" descr="C:\Users\User\Downloads\1359884250_5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143116"/>
            <a:ext cx="3673671" cy="4525963"/>
          </a:xfrm>
          <a:prstGeom prst="rect">
            <a:avLst/>
          </a:prstGeom>
          <a:noFill/>
        </p:spPr>
      </p:pic>
      <p:pic>
        <p:nvPicPr>
          <p:cNvPr id="7" name="Picture 6" descr="I:\цветы\91fda0551d2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857760"/>
            <a:ext cx="2321706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K:\Шаблоны-новое\Fon_009\Fon_Flowers\Backgrounds_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C:\Users\User\Downloads\0_6e137_1b93603e_L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5572140"/>
            <a:ext cx="1817281" cy="8359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:\Шаблоны-новое\Fon_009\Fon_Flowers\Backgrounds_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114932" cy="1143000"/>
          </a:xfrm>
        </p:spPr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Моя семья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6" name="Picture 9" descr="C:\Users\User\Downloads\b52re0y0ce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8087" y="3000372"/>
            <a:ext cx="3435913" cy="3562343"/>
          </a:xfrm>
          <a:prstGeom prst="rect">
            <a:avLst/>
          </a:prstGeom>
          <a:noFill/>
        </p:spPr>
      </p:pic>
      <p:pic>
        <p:nvPicPr>
          <p:cNvPr id="7" name="Picture 4" descr="C:\Users\User\Downloads\0-5f8fd-d8b4ed4e-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357298"/>
            <a:ext cx="5664153" cy="4838708"/>
          </a:xfrm>
          <a:prstGeom prst="rect">
            <a:avLst/>
          </a:prstGeom>
          <a:noFill/>
        </p:spPr>
      </p:pic>
      <p:pic>
        <p:nvPicPr>
          <p:cNvPr id="9" name="Picture 6" descr="I:\цветы\91fda0551d2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42908" y="4095744"/>
            <a:ext cx="3452820" cy="2762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:\Шаблоны-новое\Fon_009\Fon_Flowers\Backgrounds_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5757874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Book Antiqua" pitchFamily="18" charset="0"/>
              </a:rPr>
              <a:t>Мой детский сад</a:t>
            </a:r>
            <a:br>
              <a:rPr lang="ru-RU" sz="3600" dirty="0" smtClean="0">
                <a:latin typeface="Book Antiqua" pitchFamily="18" charset="0"/>
              </a:rPr>
            </a:br>
            <a:r>
              <a:rPr lang="ru-RU" sz="3600" dirty="0" smtClean="0">
                <a:latin typeface="Book Antiqua" pitchFamily="18" charset="0"/>
              </a:rPr>
              <a:t>«»</a:t>
            </a:r>
            <a:endParaRPr lang="ru-RU" sz="3600" dirty="0">
              <a:latin typeface="Book Antiqua" pitchFamily="18" charset="0"/>
            </a:endParaRPr>
          </a:p>
        </p:txBody>
      </p:sp>
      <p:pic>
        <p:nvPicPr>
          <p:cNvPr id="6" name="Picture 4" descr="C:\Users\User\Downloads\75955346_large_SSLisa__Cookie__Nymph__Lacey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357562"/>
            <a:ext cx="3267397" cy="3329315"/>
          </a:xfrm>
          <a:prstGeom prst="rect">
            <a:avLst/>
          </a:prstGeom>
          <a:noFill/>
        </p:spPr>
      </p:pic>
      <p:pic>
        <p:nvPicPr>
          <p:cNvPr id="7" name="Picture 6" descr="C:\Users\User\Downloads\58457372_1272640437_SSLisa__Cookie__Elfdance_Charmed__Orange_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500042"/>
            <a:ext cx="2066929" cy="2299379"/>
          </a:xfrm>
          <a:prstGeom prst="rect">
            <a:avLst/>
          </a:prstGeom>
          <a:noFill/>
        </p:spPr>
      </p:pic>
      <p:pic>
        <p:nvPicPr>
          <p:cNvPr id="8" name="Picture 4" descr="C:\Users\User\Downloads\0-5f8fd-d8b4ed4e-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2714620"/>
            <a:ext cx="4746628" cy="3695700"/>
          </a:xfrm>
          <a:prstGeom prst="rect">
            <a:avLst/>
          </a:prstGeom>
          <a:noFill/>
        </p:spPr>
      </p:pic>
      <p:pic>
        <p:nvPicPr>
          <p:cNvPr id="10" name="Picture 6" descr="I:\цветы\91fda0551d26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760066">
            <a:off x="5774732" y="3975437"/>
            <a:ext cx="3452820" cy="2762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:\Шаблоны-новое\Fon_009\Fon_Flowers\Backgrounds_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142852"/>
            <a:ext cx="3143272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Book Antiqua" pitchFamily="18" charset="0"/>
              </a:rPr>
              <a:t>Мои воспитатели</a:t>
            </a:r>
            <a:endParaRPr lang="ru-RU" sz="3200" dirty="0">
              <a:latin typeface="Book Antiqua" pitchFamily="18" charset="0"/>
            </a:endParaRPr>
          </a:p>
        </p:txBody>
      </p:sp>
      <p:pic>
        <p:nvPicPr>
          <p:cNvPr id="8" name="Picture 2" descr="C:\Users\User\Downloads\0_6e139_b0174c58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4286280" cy="4859729"/>
          </a:xfrm>
          <a:prstGeom prst="rect">
            <a:avLst/>
          </a:prstGeom>
          <a:noFill/>
        </p:spPr>
      </p:pic>
      <p:sp>
        <p:nvSpPr>
          <p:cNvPr id="9" name="Содержимое 3"/>
          <p:cNvSpPr txBox="1">
            <a:spLocks/>
          </p:cNvSpPr>
          <p:nvPr/>
        </p:nvSpPr>
        <p:spPr>
          <a:xfrm rot="223679">
            <a:off x="929425" y="991280"/>
            <a:ext cx="2000264" cy="22860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pic>
        <p:nvPicPr>
          <p:cNvPr id="10" name="Picture 4" descr="C:\Users\User\Downloads\0-5f8fd-d8b4ed4e-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9847" y="2019292"/>
            <a:ext cx="5664153" cy="4838708"/>
          </a:xfrm>
          <a:prstGeom prst="rect">
            <a:avLst/>
          </a:prstGeom>
          <a:noFill/>
        </p:spPr>
      </p:pic>
      <p:pic>
        <p:nvPicPr>
          <p:cNvPr id="7" name="Picture 3" descr="C:\Users\User\Downloads\0_5f3f6_df033620_XL.jp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8" y="3428976"/>
            <a:ext cx="1820674" cy="3429024"/>
          </a:xfrm>
          <a:prstGeom prst="rect">
            <a:avLst/>
          </a:prstGeom>
          <a:noFill/>
        </p:spPr>
      </p:pic>
      <p:pic>
        <p:nvPicPr>
          <p:cNvPr id="11" name="Picture 6" descr="I:\цветы\91fda0551d26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5429240"/>
            <a:ext cx="1785950" cy="1428760"/>
          </a:xfrm>
          <a:prstGeom prst="rect">
            <a:avLst/>
          </a:prstGeom>
          <a:noFill/>
        </p:spPr>
      </p:pic>
      <p:pic>
        <p:nvPicPr>
          <p:cNvPr id="12" name="Picture 4" descr="C:\Users\User\Downloads\022518358.pn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48126">
            <a:off x="1334400" y="5120876"/>
            <a:ext cx="1197485" cy="1716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:\Шаблоны-новое\Fon_009\Fon_Flowers\Backgrounds_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85728"/>
            <a:ext cx="4972056" cy="1143000"/>
          </a:xfrm>
        </p:spPr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Мои достижения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7" name="Picture 6" descr="C:\Users\User\Downloads\19480398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714488"/>
            <a:ext cx="2899092" cy="4500570"/>
          </a:xfrm>
          <a:prstGeom prst="rect">
            <a:avLst/>
          </a:prstGeom>
          <a:noFill/>
        </p:spPr>
      </p:pic>
      <p:pic>
        <p:nvPicPr>
          <p:cNvPr id="11267" name="Picture 3" descr="C:\Users\User\Downloads\2409201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76876" y="4630222"/>
            <a:ext cx="3667124" cy="2227778"/>
          </a:xfrm>
          <a:prstGeom prst="rect">
            <a:avLst/>
          </a:prstGeom>
          <a:noFill/>
        </p:spPr>
      </p:pic>
      <p:pic>
        <p:nvPicPr>
          <p:cNvPr id="11" name="Picture 6" descr="I:\цветы\91fda0551d2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42908" y="4095744"/>
            <a:ext cx="3452820" cy="2762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Младшая группа</a:t>
            </a:r>
            <a:endParaRPr lang="ru-RU" dirty="0"/>
          </a:p>
        </p:txBody>
      </p:sp>
      <p:pic>
        <p:nvPicPr>
          <p:cNvPr id="5" name="Picture 10" descr="C:\Users\User\Downloads\ca593f58c61d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1142984"/>
            <a:ext cx="2786082" cy="2643206"/>
          </a:xfrm>
          <a:prstGeom prst="rect">
            <a:avLst/>
          </a:prstGeom>
          <a:noFill/>
        </p:spPr>
      </p:pic>
      <p:pic>
        <p:nvPicPr>
          <p:cNvPr id="6" name="Picture 4" descr="C:\Users\User\Downloads\0-5f8fd-d8b4ed4e-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1857364"/>
            <a:ext cx="5664153" cy="4838708"/>
          </a:xfrm>
          <a:prstGeom prst="rect">
            <a:avLst/>
          </a:prstGeom>
          <a:noFill/>
        </p:spPr>
      </p:pic>
      <p:pic>
        <p:nvPicPr>
          <p:cNvPr id="8" name="Picture 4" descr="C:\Users\User\Downloads\022518358.pn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643042" y="2928934"/>
            <a:ext cx="1611854" cy="2125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Средняя группа</a:t>
            </a:r>
            <a:endParaRPr lang="ru-RU" dirty="0"/>
          </a:p>
        </p:txBody>
      </p:sp>
      <p:pic>
        <p:nvPicPr>
          <p:cNvPr id="5" name="Picture 4" descr="C:\Users\User\Downloads\0_62df5_dd34e2c2_L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1000108"/>
            <a:ext cx="3240079" cy="3240079"/>
          </a:xfrm>
          <a:prstGeom prst="rect">
            <a:avLst/>
          </a:prstGeom>
          <a:noFill/>
        </p:spPr>
      </p:pic>
      <p:pic>
        <p:nvPicPr>
          <p:cNvPr id="6" name="Picture 4" descr="C:\Users\User\Downloads\0-5f8fd-d8b4ed4e-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85926"/>
            <a:ext cx="5664153" cy="4838708"/>
          </a:xfrm>
          <a:prstGeom prst="rect">
            <a:avLst/>
          </a:prstGeom>
          <a:noFill/>
        </p:spPr>
      </p:pic>
      <p:pic>
        <p:nvPicPr>
          <p:cNvPr id="7" name="Picture 4" descr="C:\Users\User\Downloads\022518358.pn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214554"/>
            <a:ext cx="1626113" cy="23304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0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19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Портфолио</vt:lpstr>
      <vt:lpstr>Моя семья</vt:lpstr>
      <vt:lpstr>Мой детский сад «»</vt:lpstr>
      <vt:lpstr>Мои воспитатели</vt:lpstr>
      <vt:lpstr>Мои достижения</vt:lpstr>
      <vt:lpstr>Младшая группа</vt:lpstr>
      <vt:lpstr>Слайд 7</vt:lpstr>
      <vt:lpstr>Средняя группа</vt:lpstr>
      <vt:lpstr>Слайд 9</vt:lpstr>
      <vt:lpstr>Старшая группа</vt:lpstr>
      <vt:lpstr>Слайд 11</vt:lpstr>
      <vt:lpstr>Подготовительная группа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семья</cp:lastModifiedBy>
  <cp:revision>21</cp:revision>
  <dcterms:created xsi:type="dcterms:W3CDTF">2014-03-16T10:51:38Z</dcterms:created>
  <dcterms:modified xsi:type="dcterms:W3CDTF">2017-02-19T12:14:39Z</dcterms:modified>
</cp:coreProperties>
</file>