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2" r:id="rId6"/>
    <p:sldId id="263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3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C1ED0-2B8D-4162-B483-94C8AF969333}" type="datetimeFigureOut">
              <a:rPr lang="ru-RU" smtClean="0"/>
              <a:pPr/>
              <a:t>02.07.2011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E62E8-771A-45FA-B7CD-8567C646A6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C1ED0-2B8D-4162-B483-94C8AF969333}" type="datetimeFigureOut">
              <a:rPr lang="ru-RU" smtClean="0"/>
              <a:pPr/>
              <a:t>02.07.2011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E62E8-771A-45FA-B7CD-8567C646A6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C1ED0-2B8D-4162-B483-94C8AF969333}" type="datetimeFigureOut">
              <a:rPr lang="ru-RU" smtClean="0"/>
              <a:pPr/>
              <a:t>02.07.2011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E62E8-771A-45FA-B7CD-8567C646A6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C1ED0-2B8D-4162-B483-94C8AF969333}" type="datetimeFigureOut">
              <a:rPr lang="ru-RU" smtClean="0"/>
              <a:pPr/>
              <a:t>02.07.2011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E62E8-771A-45FA-B7CD-8567C646A6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C1ED0-2B8D-4162-B483-94C8AF969333}" type="datetimeFigureOut">
              <a:rPr lang="ru-RU" smtClean="0"/>
              <a:pPr/>
              <a:t>02.07.2011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E62E8-771A-45FA-B7CD-8567C646A6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C1ED0-2B8D-4162-B483-94C8AF969333}" type="datetimeFigureOut">
              <a:rPr lang="ru-RU" smtClean="0"/>
              <a:pPr/>
              <a:t>02.07.2011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E62E8-771A-45FA-B7CD-8567C646A6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C1ED0-2B8D-4162-B483-94C8AF969333}" type="datetimeFigureOut">
              <a:rPr lang="ru-RU" smtClean="0"/>
              <a:pPr/>
              <a:t>02.07.2011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E62E8-771A-45FA-B7CD-8567C646A6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C1ED0-2B8D-4162-B483-94C8AF969333}" type="datetimeFigureOut">
              <a:rPr lang="ru-RU" smtClean="0"/>
              <a:pPr/>
              <a:t>02.07.2011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E62E8-771A-45FA-B7CD-8567C646A6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C1ED0-2B8D-4162-B483-94C8AF969333}" type="datetimeFigureOut">
              <a:rPr lang="ru-RU" smtClean="0"/>
              <a:pPr/>
              <a:t>02.07.2011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E62E8-771A-45FA-B7CD-8567C646A6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C1ED0-2B8D-4162-B483-94C8AF969333}" type="datetimeFigureOut">
              <a:rPr lang="ru-RU" smtClean="0"/>
              <a:pPr/>
              <a:t>02.07.2011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E62E8-771A-45FA-B7CD-8567C646A6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C1ED0-2B8D-4162-B483-94C8AF969333}" type="datetimeFigureOut">
              <a:rPr lang="ru-RU" smtClean="0"/>
              <a:pPr/>
              <a:t>02.07.2011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E62E8-771A-45FA-B7CD-8567C646A6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EC1ED0-2B8D-4162-B483-94C8AF969333}" type="datetimeFigureOut">
              <a:rPr lang="ru-RU" smtClean="0"/>
              <a:pPr/>
              <a:t>02.07.2011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4E62E8-771A-45FA-B7CD-8567C646A62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58;&#1072;&#1090;&#1100;&#1103;&#1085;&#1072;\&#1056;&#1072;&#1073;&#1086;&#1095;&#1080;&#1081;%20&#1089;&#1090;&#1086;&#1083;\&#1089;%20&#1092;&#1083;&#1077;&#1096;&#1082;&#1080;\&#1050;&#1072;&#1082;&#1080;&#1077;%20&#1073;&#1099;&#1074;&#1072;&#1102;&#1090;%20&#1079;&#1074;&#1091;&#1082;&#1080;\&#1079;&#1077;&#1084;&#1083;&#1103;%20&#1087;&#1086;&#1083;&#1085;&#1072;%20&#1095;&#1091;&#1076;&#1077;&#1089;%20+%20(1).mp3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17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58;&#1072;&#1090;&#1100;&#1103;&#1085;&#1072;\&#1056;&#1072;&#1073;&#1086;&#1095;&#1080;&#1081;%20&#1089;&#1090;&#1086;&#1083;\&#1089;%20&#1092;&#1083;&#1077;&#1096;&#1082;&#1080;\&#1050;&#1072;&#1082;&#1080;&#1077;%20&#1073;&#1099;&#1074;&#1072;&#1102;&#1090;%20&#1079;&#1074;&#1091;&#1082;&#1080;\17%20-%20&#1057;&#1077;&#1088;&#1099;&#1081;%20&#1078;&#1091;&#1088;&#1072;&#1074;&#1083;&#1100;.mp3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58;&#1072;&#1090;&#1100;&#1103;&#1085;&#1072;\&#1056;&#1072;&#1073;&#1086;&#1095;&#1080;&#1081;%20&#1089;&#1090;&#1086;&#1083;\&#1089;%20&#1092;&#1083;&#1077;&#1096;&#1082;&#1080;\&#1050;&#1072;&#1082;&#1080;&#1077;%20&#1073;&#1099;&#1074;&#1072;&#1102;&#1090;%20&#1079;&#1074;&#1091;&#1082;&#1080;\031%20&#1055;&#1088;&#1086;&#1083;&#1077;&#1090;&#1072;&#1102;&#1097;&#1080;&#1081;%20%20&#1076;&#1074;&#1091;&#1093;&#1074;&#1080;&#1085;&#1090;&#1086;&#1074;&#1086;&#1081;%20&#1089;&#1072;&#1084;&#1086;&#1083;&#1077;&#1090;.mp3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6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58;&#1072;&#1090;&#1100;&#1103;&#1085;&#1072;\&#1056;&#1072;&#1073;&#1086;&#1095;&#1080;&#1081;%20&#1089;&#1090;&#1086;&#1083;\&#1089;%20&#1092;&#1083;&#1077;&#1096;&#1082;&#1080;\&#1050;&#1072;&#1082;&#1080;&#1077;%20&#1073;&#1099;&#1074;&#1072;&#1102;&#1090;%20&#1079;&#1074;&#1091;&#1082;&#1080;\039%20&#1055;&#1088;&#1086;&#1077;&#1079;&#1078;&#1072;&#1102;&#1097;&#1080;&#1081;%20&#1072;&#1074;&#1090;&#1086;&#1084;&#1086;&#1073;&#1080;&#1083;&#1100;%20&#1089;&#1080;&#1075;&#1085;&#1072;&#1083;&#1080;&#1090;.mp3" TargetMode="External"/><Relationship Id="rId6" Type="http://schemas.openxmlformats.org/officeDocument/2006/relationships/image" Target="../media/image5.png"/><Relationship Id="rId5" Type="http://schemas.openxmlformats.org/officeDocument/2006/relationships/image" Target="../media/image8.gif"/><Relationship Id="rId4" Type="http://schemas.openxmlformats.org/officeDocument/2006/relationships/image" Target="../media/image7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58;&#1072;&#1090;&#1100;&#1103;&#1085;&#1072;\&#1056;&#1072;&#1073;&#1086;&#1095;&#1080;&#1081;%20&#1089;&#1090;&#1086;&#1083;\&#1089;%20&#1092;&#1083;&#1077;&#1096;&#1082;&#1080;\&#1050;&#1072;&#1082;&#1080;&#1077;%20&#1073;&#1099;&#1074;&#1072;&#1102;&#1090;%20&#1079;&#1074;&#1091;&#1082;&#1080;\093%20&#1057;&#1086;&#1073;&#1072;&#1095;&#1080;&#1081;%20&#1083;&#1072;&#1081;.mp3" TargetMode="External"/><Relationship Id="rId6" Type="http://schemas.openxmlformats.org/officeDocument/2006/relationships/image" Target="../media/image11.gif"/><Relationship Id="rId5" Type="http://schemas.openxmlformats.org/officeDocument/2006/relationships/image" Target="../media/image10.gif"/><Relationship Id="rId4" Type="http://schemas.openxmlformats.org/officeDocument/2006/relationships/image" Target="../media/image9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58;&#1072;&#1090;&#1100;&#1103;&#1085;&#1072;\&#1056;&#1072;&#1073;&#1086;&#1095;&#1080;&#1081;%20&#1089;&#1090;&#1086;&#1083;\&#1089;%20&#1092;&#1083;&#1077;&#1096;&#1082;&#1080;\&#1050;&#1072;&#1082;&#1080;&#1077;%20&#1073;&#1099;&#1074;&#1072;&#1102;&#1090;%20&#1079;&#1074;&#1091;&#1082;&#1080;\001%20&#1055;&#1088;&#1086;&#1093;&#1086;&#1076;&#1103;&#1097;&#1080;&#1081;%20&#1087;&#1086;&#1077;&#1079;&#1076;.mp3" TargetMode="External"/><Relationship Id="rId6" Type="http://schemas.openxmlformats.org/officeDocument/2006/relationships/image" Target="../media/image5.png"/><Relationship Id="rId5" Type="http://schemas.openxmlformats.org/officeDocument/2006/relationships/image" Target="../media/image13.gif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58;&#1072;&#1090;&#1100;&#1103;&#1085;&#1072;\&#1056;&#1072;&#1073;&#1086;&#1095;&#1080;&#1081;%20&#1089;&#1090;&#1086;&#1083;\&#1089;%20&#1092;&#1083;&#1077;&#1096;&#1082;&#1080;\&#1050;&#1072;&#1082;&#1080;&#1077;%20&#1073;&#1099;&#1074;&#1072;&#1102;&#1090;%20&#1079;&#1074;&#1091;&#1082;&#1080;\008%20&#1042;&#1077;&#1090;&#1077;&#1088;%202.mp3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14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43608" y="2060848"/>
            <a:ext cx="7272808" cy="2736304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5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5">
                  <a:lumMod val="60000"/>
                  <a:lumOff val="40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Какие бывают звуки?</a:t>
            </a:r>
            <a:endParaRPr lang="ru-RU" sz="8000" b="1" dirty="0"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827584" y="332656"/>
            <a:ext cx="7488832" cy="180020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50000"/>
                  <a:shade val="30000"/>
                  <a:satMod val="115000"/>
                </a:schemeClr>
              </a:gs>
              <a:gs pos="50000">
                <a:schemeClr val="accent5">
                  <a:lumMod val="50000"/>
                  <a:shade val="67500"/>
                  <a:satMod val="115000"/>
                </a:schemeClr>
              </a:gs>
              <a:gs pos="100000">
                <a:schemeClr val="accent5">
                  <a:lumMod val="50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accent1">
                <a:lumMod val="40000"/>
                <a:lumOff val="60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Только есть еще другие:</a:t>
            </a:r>
          </a:p>
          <a:p>
            <a:pPr algn="ctr"/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шуршания, не стука –</a:t>
            </a:r>
          </a:p>
          <a:p>
            <a:pPr algn="ctr"/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Музыкальные есть звуки.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6" name="Picture 2" descr="C:\Documents and Settings\Татьяна\Рабочий стол\Пинетки\4b5f8eb5aad9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14546" y="2095500"/>
            <a:ext cx="4762500" cy="4762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земля полна чудес + (1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Татьяна\Pictures\фон\217833484476388539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4318" y="0"/>
            <a:ext cx="9153166" cy="6858000"/>
          </a:xfrm>
          <a:prstGeom prst="rect">
            <a:avLst/>
          </a:prstGeom>
          <a:noFill/>
        </p:spPr>
      </p:pic>
      <p:sp>
        <p:nvSpPr>
          <p:cNvPr id="2" name="Скругленный прямоугольник 1"/>
          <p:cNvSpPr/>
          <p:nvPr/>
        </p:nvSpPr>
        <p:spPr>
          <a:xfrm>
            <a:off x="1428728" y="3429000"/>
            <a:ext cx="6604216" cy="25202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 на свете дети знают,</a:t>
            </a:r>
          </a:p>
          <a:p>
            <a:pPr algn="ctr"/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Звуки разные бывают.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827584" y="332656"/>
            <a:ext cx="7488832" cy="1584176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50000"/>
                  <a:shade val="30000"/>
                  <a:satMod val="115000"/>
                </a:schemeClr>
              </a:gs>
              <a:gs pos="50000">
                <a:schemeClr val="accent5">
                  <a:lumMod val="50000"/>
                  <a:shade val="67500"/>
                  <a:satMod val="115000"/>
                </a:schemeClr>
              </a:gs>
              <a:gs pos="100000">
                <a:schemeClr val="accent5">
                  <a:lumMod val="50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accent1">
                <a:lumMod val="40000"/>
                <a:lumOff val="60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Журавлей прощальный клекот,</a:t>
            </a:r>
            <a:endParaRPr lang="ru-RU" sz="4000" b="1" dirty="0"/>
          </a:p>
        </p:txBody>
      </p:sp>
      <p:pic>
        <p:nvPicPr>
          <p:cNvPr id="3" name="Picture 2" descr="C:\Documents and Settings\я\Рабочий стол\РАЗОБРАТЬ МУЗЫКУ\Анимашки-физминут\061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23728" y="2348880"/>
            <a:ext cx="5150344" cy="37953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17 - Серый журавль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827584" y="332656"/>
            <a:ext cx="7488832" cy="1584176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50000"/>
                  <a:shade val="30000"/>
                  <a:satMod val="115000"/>
                </a:schemeClr>
              </a:gs>
              <a:gs pos="50000">
                <a:schemeClr val="accent5">
                  <a:lumMod val="50000"/>
                  <a:shade val="67500"/>
                  <a:satMod val="115000"/>
                </a:schemeClr>
              </a:gs>
              <a:gs pos="100000">
                <a:schemeClr val="accent5">
                  <a:lumMod val="50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accent1">
                <a:lumMod val="40000"/>
                <a:lumOff val="60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Самолета громкий ропот,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7" name="Picture 3" descr="C:\Documents and Settings\Татьяна\Рабочий стол\Пинетки\6399fa35c41b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28728" y="2076189"/>
            <a:ext cx="6618424" cy="47818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031 Пролетающий  двухвинтовой самолет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827584" y="332656"/>
            <a:ext cx="7488832" cy="1584176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50000"/>
                  <a:shade val="30000"/>
                  <a:satMod val="115000"/>
                </a:schemeClr>
              </a:gs>
              <a:gs pos="50000">
                <a:schemeClr val="accent5">
                  <a:lumMod val="50000"/>
                  <a:shade val="67500"/>
                  <a:satMod val="115000"/>
                </a:schemeClr>
              </a:gs>
              <a:gs pos="100000">
                <a:schemeClr val="accent5">
                  <a:lumMod val="50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accent1">
                <a:lumMod val="40000"/>
                <a:lumOff val="60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Гул машины во дворе,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2" name="Picture 4" descr="C:\Documents and Settings\Татьяна\Рабочий стол\Пинетки\p7399374247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2214533"/>
            <a:ext cx="3357586" cy="44767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3" name="Picture 5" descr="C:\Documents and Settings\Татьяна\Рабочий стол\Пинетки\avtomobili_75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071934" y="2786058"/>
            <a:ext cx="4286260" cy="32647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039 Проезжающий автомобиль сигналит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email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827584" y="332656"/>
            <a:ext cx="7488832" cy="1584176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50000"/>
                  <a:shade val="30000"/>
                  <a:satMod val="115000"/>
                </a:schemeClr>
              </a:gs>
              <a:gs pos="50000">
                <a:schemeClr val="accent5">
                  <a:lumMod val="50000"/>
                  <a:shade val="67500"/>
                  <a:satMod val="115000"/>
                </a:schemeClr>
              </a:gs>
              <a:gs pos="100000">
                <a:schemeClr val="accent5">
                  <a:lumMod val="50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accent1">
                <a:lumMod val="40000"/>
                <a:lumOff val="60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Лай собаки в конуре,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7" name="Picture 5" descr="C:\Documents and Settings\Татьяна\Рабочий стол\Пинетки\8260f6ef2270c70fb138332bfba0856b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00430" y="2285992"/>
            <a:ext cx="2062173" cy="3320448"/>
          </a:xfrm>
          <a:prstGeom prst="rect">
            <a:avLst/>
          </a:prstGeom>
          <a:noFill/>
        </p:spPr>
      </p:pic>
      <p:pic>
        <p:nvPicPr>
          <p:cNvPr id="3078" name="Picture 6" descr="C:\Documents and Settings\Татьяна\Рабочий стол\Пинетки\218516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465093" y="3286124"/>
            <a:ext cx="2678907" cy="3571876"/>
          </a:xfrm>
          <a:prstGeom prst="rect">
            <a:avLst/>
          </a:prstGeom>
          <a:noFill/>
        </p:spPr>
      </p:pic>
      <p:pic>
        <p:nvPicPr>
          <p:cNvPr id="3079" name="Picture 7" descr="C:\Documents and Settings\Татьяна\Рабочий стол\Пинетки\f_18514718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3238517"/>
            <a:ext cx="2714612" cy="3619483"/>
          </a:xfrm>
          <a:prstGeom prst="rect">
            <a:avLst/>
          </a:prstGeom>
          <a:noFill/>
        </p:spPr>
      </p:pic>
      <p:pic>
        <p:nvPicPr>
          <p:cNvPr id="7" name="093 Собачий лай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email"/>
          <a:stretch>
            <a:fillRect/>
          </a:stretch>
        </p:blipFill>
        <p:spPr>
          <a:xfrm>
            <a:off x="4357686" y="585789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827584" y="332656"/>
            <a:ext cx="7488832" cy="1584176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50000"/>
                  <a:shade val="30000"/>
                  <a:satMod val="115000"/>
                </a:schemeClr>
              </a:gs>
              <a:gs pos="50000">
                <a:schemeClr val="accent5">
                  <a:lumMod val="50000"/>
                  <a:shade val="67500"/>
                  <a:satMod val="115000"/>
                </a:schemeClr>
              </a:gs>
              <a:gs pos="100000">
                <a:schemeClr val="accent5">
                  <a:lumMod val="50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accent1">
                <a:lumMod val="40000"/>
                <a:lumOff val="60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Стук колес и шум станка,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2500306"/>
            <a:ext cx="4357693" cy="32711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 descr="C:\Documents and Settings\Татьяна\Рабочий стол\Пинетки\129683276123003048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456411" y="2500306"/>
            <a:ext cx="3687589" cy="3490918"/>
          </a:xfrm>
          <a:prstGeom prst="rect">
            <a:avLst/>
          </a:prstGeom>
          <a:noFill/>
        </p:spPr>
      </p:pic>
      <p:pic>
        <p:nvPicPr>
          <p:cNvPr id="6" name="001 Проходящий поезд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email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827584" y="332656"/>
            <a:ext cx="7488832" cy="1584176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50000"/>
                  <a:shade val="30000"/>
                  <a:satMod val="115000"/>
                </a:schemeClr>
              </a:gs>
              <a:gs pos="50000">
                <a:schemeClr val="accent5">
                  <a:lumMod val="50000"/>
                  <a:shade val="67500"/>
                  <a:satMod val="115000"/>
                </a:schemeClr>
              </a:gs>
              <a:gs pos="100000">
                <a:schemeClr val="accent5">
                  <a:lumMod val="50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accent1">
                <a:lumMod val="40000"/>
                <a:lumOff val="60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Тихий шелест ветерка.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7" descr="I:\Моя самопрезентация\рисунки\0_25420_b799c933_XL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63688" y="2276872"/>
            <a:ext cx="5868144" cy="44011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008 Ветер 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827584" y="332656"/>
            <a:ext cx="7488832" cy="1584176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50000"/>
                  <a:shade val="30000"/>
                  <a:satMod val="115000"/>
                </a:schemeClr>
              </a:gs>
              <a:gs pos="50000">
                <a:schemeClr val="accent5">
                  <a:lumMod val="50000"/>
                  <a:shade val="67500"/>
                  <a:satMod val="115000"/>
                </a:schemeClr>
              </a:gs>
              <a:gs pos="100000">
                <a:schemeClr val="accent5">
                  <a:lumMod val="50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accent1">
                <a:lumMod val="40000"/>
                <a:lumOff val="60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звуки шумовые.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 descr="C:\Documents and Settings\Татьяна\Рабочий стол\Пинетки\3400d242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43504" y="2214554"/>
            <a:ext cx="3590550" cy="4305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3" name="Picture 3" descr="C:\Documents and Settings\Татьяна\Рабочий стол\Пинетки\28f15c95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28728" y="3000372"/>
            <a:ext cx="3000396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</TotalTime>
  <Words>61</Words>
  <Application>Microsoft Office PowerPoint</Application>
  <PresentationFormat>Экран (4:3)</PresentationFormat>
  <Paragraphs>13</Paragraphs>
  <Slides>10</Slides>
  <Notes>0</Notes>
  <HiddenSlides>0</HiddenSlides>
  <MMClips>7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Татьяна</cp:lastModifiedBy>
  <cp:revision>32</cp:revision>
  <dcterms:created xsi:type="dcterms:W3CDTF">2011-06-21T05:42:28Z</dcterms:created>
  <dcterms:modified xsi:type="dcterms:W3CDTF">2011-07-02T13:57:38Z</dcterms:modified>
</cp:coreProperties>
</file>