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.sad-213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11760" y="1988840"/>
            <a:ext cx="612068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Воспитательно-образовательный проект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нравственно-патриотическому воспитанию дошкольников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«Воспитываем патриотов»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94206" y="289002"/>
            <a:ext cx="49555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213» Октябрьского района г. Саратова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410004 г. Саратов, ул. Дегтярная, 11А, т/</a:t>
            </a:r>
            <a:r>
              <a:rPr kumimoji="0" lang="ru-RU" sz="1400" b="0" i="1" u="none" strike="noStrike" cap="none" normalizeH="0" baseline="3000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8(452)29-33-53  </a:t>
            </a:r>
            <a:r>
              <a:rPr kumimoji="0" lang="en-US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d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sad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-213@</a:t>
            </a:r>
            <a:r>
              <a:rPr kumimoji="0" lang="en-US" sz="1400" b="0" i="1" u="none" strike="noStrike" cap="none" normalizeH="0" baseline="3000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yandex</a:t>
            </a:r>
            <a:r>
              <a:rPr kumimoji="0" lang="ru-RU" sz="1400" b="0" i="1" u="none" strike="noStrike" cap="none" normalizeH="0" baseline="3000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1" u="none" strike="noStrike" cap="none" normalizeH="0" baseline="3000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932040" y="5575614"/>
            <a:ext cx="39604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Подготовила: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Воспитатель Бокова Т.С.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1041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Владимир\Desktop\для сайта\20170217_155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692696"/>
            <a:ext cx="3145959" cy="4843264"/>
          </a:xfrm>
          <a:prstGeom prst="rect">
            <a:avLst/>
          </a:prstGeom>
          <a:noFill/>
        </p:spPr>
      </p:pic>
      <p:pic>
        <p:nvPicPr>
          <p:cNvPr id="22531" name="Picture 3" descr="C:\Users\Владимир\Desktop\для сайта\20170217_1551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620688"/>
            <a:ext cx="3240360" cy="5023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Владимир\Desktop\для сайта\20170217_155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4847902">
            <a:off x="583815" y="1595788"/>
            <a:ext cx="5253844" cy="3415472"/>
          </a:xfrm>
          <a:prstGeom prst="rect">
            <a:avLst/>
          </a:prstGeom>
          <a:noFill/>
        </p:spPr>
      </p:pic>
      <p:pic>
        <p:nvPicPr>
          <p:cNvPr id="21507" name="Picture 3" descr="C:\Users\Владимир\Desktop\для сайта\20170217_155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980728"/>
            <a:ext cx="348806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Владимир\Desktop\для сайта\20170217_155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620688"/>
            <a:ext cx="4350247" cy="6032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Участие в фестивале </a:t>
            </a:r>
          </a:p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военно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– патриотического танца и песни «Во имя победы»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1"/>
            <a:ext cx="8064896" cy="151216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alibri"/>
              </a:rPr>
              <a:t>Работа с подрастающим поколением  не осталось незамеченной, она  упомянута в книге Геннадия Николаевича Хабарова «Заметки </a:t>
            </a:r>
            <a:r>
              <a:rPr lang="ru-RU" sz="2800" dirty="0" err="1" smtClean="0">
                <a:solidFill>
                  <a:srgbClr val="000000"/>
                </a:solidFill>
                <a:latin typeface="Times New Roman"/>
                <a:ea typeface="Calibri"/>
              </a:rPr>
              <a:t>пенскора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alibri"/>
              </a:rPr>
              <a:t>»</a:t>
            </a:r>
            <a:endParaRPr lang="ru-RU" sz="2800" dirty="0"/>
          </a:p>
        </p:txBody>
      </p:sp>
      <p:pic>
        <p:nvPicPr>
          <p:cNvPr id="24578" name="Picture 2" descr="G:\материалы к сайту\Изображени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598680"/>
            <a:ext cx="4608512" cy="509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материалы к сайту\Изображение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16632"/>
            <a:ext cx="5472608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материалы к сайту\Изображение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88640"/>
            <a:ext cx="5472608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32656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5604" name="Picture 4" descr="http://www.playcast.ru/uploads/2016/03/19/1790006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1556792"/>
            <a:ext cx="4896544" cy="3073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материалы к сайту\дети войн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196752"/>
            <a:ext cx="6336704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8942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Фотовыставка «Дети войны»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104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материалы к сайту\медал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1628800"/>
            <a:ext cx="5832648" cy="40033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550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Памятные значки и медали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1041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G:\материалы к сайту\a89a7043af152466704165410c57e857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77906" y="4941168"/>
            <a:ext cx="3366094" cy="1800200"/>
          </a:xfrm>
          <a:prstGeom prst="rect">
            <a:avLst/>
          </a:prstGeom>
          <a:noFill/>
        </p:spPr>
      </p:pic>
      <p:pic>
        <p:nvPicPr>
          <p:cNvPr id="17412" name="Picture 4" descr="G:\материалы к сайту\2015-05-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60648"/>
            <a:ext cx="4267200" cy="3200400"/>
          </a:xfrm>
          <a:prstGeom prst="rect">
            <a:avLst/>
          </a:prstGeom>
          <a:noFill/>
        </p:spPr>
      </p:pic>
      <p:pic>
        <p:nvPicPr>
          <p:cNvPr id="17410" name="Picture 2" descr="G:\материалы к сайту\otkrytki-k-9-maya-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068960"/>
            <a:ext cx="4267200" cy="304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16632"/>
            <a:ext cx="4320479" cy="1446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Выставка поделок</a:t>
            </a:r>
            <a:endParaRPr lang="ru-RU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1041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Рисунки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4" name="Picture 2" descr="C:\Users\Владимир\Desktop\для сайта\20170217_1555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404664"/>
            <a:ext cx="2592288" cy="3279730"/>
          </a:xfrm>
          <a:prstGeom prst="rect">
            <a:avLst/>
          </a:prstGeom>
          <a:noFill/>
        </p:spPr>
      </p:pic>
      <p:pic>
        <p:nvPicPr>
          <p:cNvPr id="18435" name="Picture 3" descr="C:\Users\Владимир\Desktop\для сайта\20170217_1555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4149080"/>
            <a:ext cx="2633707" cy="2492896"/>
          </a:xfrm>
          <a:prstGeom prst="rect">
            <a:avLst/>
          </a:prstGeom>
          <a:noFill/>
        </p:spPr>
      </p:pic>
      <p:pic>
        <p:nvPicPr>
          <p:cNvPr id="18439" name="Picture 7" descr="G:\материалы к сайту\Risunok-9-ma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0648"/>
            <a:ext cx="3291719" cy="2183507"/>
          </a:xfrm>
          <a:prstGeom prst="rect">
            <a:avLst/>
          </a:prstGeom>
          <a:noFill/>
        </p:spPr>
      </p:pic>
      <p:pic>
        <p:nvPicPr>
          <p:cNvPr id="18441" name="Picture 9" descr="G:\материалы к сайту\Nikiforova-Ann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2348880"/>
            <a:ext cx="3835400" cy="2520950"/>
          </a:xfrm>
          <a:prstGeom prst="rect">
            <a:avLst/>
          </a:prstGeom>
          <a:noFill/>
        </p:spPr>
      </p:pic>
      <p:pic>
        <p:nvPicPr>
          <p:cNvPr id="18445" name="Picture 13" descr="G:\материалы к сайту\image_332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356992"/>
            <a:ext cx="2952328" cy="3330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Встреча с ветераном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19458" name="Picture 2" descr="C:\Users\Владимир\Desktop\для сайта\IMG_2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116632"/>
            <a:ext cx="2562225" cy="4267200"/>
          </a:xfrm>
          <a:prstGeom prst="rect">
            <a:avLst/>
          </a:prstGeom>
          <a:noFill/>
        </p:spPr>
      </p:pic>
      <p:pic>
        <p:nvPicPr>
          <p:cNvPr id="19461" name="Picture 5" descr="C:\Users\Владимир\Desktop\для сайта\P90511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988839"/>
            <a:ext cx="3672408" cy="3618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Владимир\Desktop\для сайта\IMG_2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980728"/>
            <a:ext cx="5926658" cy="4555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Владимир\Desktop\для сайта\IMG_23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980728"/>
            <a:ext cx="6121474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Переписка с детьми Войны</a:t>
            </a:r>
            <a:endParaRPr lang="ru-RU" dirty="0"/>
          </a:p>
        </p:txBody>
      </p:sp>
      <p:pic>
        <p:nvPicPr>
          <p:cNvPr id="20482" name="Picture 2" descr="C:\Users\Владимир\Desktop\для сайта\20170217_1549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4901984">
            <a:off x="1591154" y="2557113"/>
            <a:ext cx="4723498" cy="2804941"/>
          </a:xfrm>
          <a:prstGeom prst="rect">
            <a:avLst/>
          </a:prstGeom>
          <a:noFill/>
        </p:spPr>
      </p:pic>
      <p:pic>
        <p:nvPicPr>
          <p:cNvPr id="20483" name="Picture 3" descr="C:\Users\Владимир\Desktop\для сайта\20170217_1549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846292">
            <a:off x="4841246" y="2672547"/>
            <a:ext cx="4665915" cy="27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112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Воспитательно-образовательный проект по нравственно-патриотическому воспитанию дошкольников «Воспитываем патриотов»</vt:lpstr>
      <vt:lpstr>Слайд 2</vt:lpstr>
      <vt:lpstr>Слайд 3</vt:lpstr>
      <vt:lpstr>Слайд 4</vt:lpstr>
      <vt:lpstr>Рисунки </vt:lpstr>
      <vt:lpstr>Встреча с ветераном</vt:lpstr>
      <vt:lpstr>Слайд 7</vt:lpstr>
      <vt:lpstr>Слайд 8</vt:lpstr>
      <vt:lpstr>Переписка с детьми Войны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Владимир</cp:lastModifiedBy>
  <cp:revision>15</cp:revision>
  <dcterms:created xsi:type="dcterms:W3CDTF">2013-02-04T09:37:45Z</dcterms:created>
  <dcterms:modified xsi:type="dcterms:W3CDTF">2017-02-19T15:04:03Z</dcterms:modified>
</cp:coreProperties>
</file>