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59" autoAdjust="0"/>
  </p:normalViewPr>
  <p:slideViewPr>
    <p:cSldViewPr>
      <p:cViewPr varScale="1">
        <p:scale>
          <a:sx n="58" d="100"/>
          <a:sy n="58" d="100"/>
        </p:scale>
        <p:origin x="-8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9584C9-D9D8-4911-9A79-51146C9CE9A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EBFA45-B8DA-491B-9CA7-33C60C058B9F}">
      <dgm:prSet phldrT="[Текст]"/>
      <dgm:spPr/>
      <dgm:t>
        <a:bodyPr/>
        <a:lstStyle/>
        <a:p>
          <a:r>
            <a:rPr lang="ru-RU" dirty="0" smtClean="0"/>
            <a:t>Загадки про домашних животных</a:t>
          </a:r>
          <a:endParaRPr lang="ru-RU" dirty="0"/>
        </a:p>
      </dgm:t>
    </dgm:pt>
    <dgm:pt modelId="{4D7633EA-AA90-433A-9DF5-A297EEB1F0F4}" type="parTrans" cxnId="{247B9FB9-248B-40DF-9EA7-DF71EA0A6C87}">
      <dgm:prSet/>
      <dgm:spPr/>
      <dgm:t>
        <a:bodyPr/>
        <a:lstStyle/>
        <a:p>
          <a:endParaRPr lang="ru-RU"/>
        </a:p>
      </dgm:t>
    </dgm:pt>
    <dgm:pt modelId="{01F3FE94-8D0E-48A1-9A97-5E3D2F6D87DD}" type="sibTrans" cxnId="{247B9FB9-248B-40DF-9EA7-DF71EA0A6C87}">
      <dgm:prSet/>
      <dgm:spPr/>
      <dgm:t>
        <a:bodyPr/>
        <a:lstStyle/>
        <a:p>
          <a:endParaRPr lang="ru-RU"/>
        </a:p>
      </dgm:t>
    </dgm:pt>
    <dgm:pt modelId="{43947D88-59AC-4C41-A8F1-10C83D1D1CC6}">
      <dgm:prSet phldrT="[Текст]"/>
      <dgm:spPr/>
      <dgm:t>
        <a:bodyPr/>
        <a:lstStyle/>
        <a:p>
          <a:r>
            <a:rPr lang="ru-RU" dirty="0" smtClean="0"/>
            <a:t>Игра: «Кто как кричит?»</a:t>
          </a:r>
          <a:endParaRPr lang="ru-RU" dirty="0"/>
        </a:p>
      </dgm:t>
    </dgm:pt>
    <dgm:pt modelId="{9FA2F8FF-9F08-44F2-A915-EBD6CE20C263}" type="parTrans" cxnId="{AB8896F1-EAFE-4837-9C03-9545F654E6B4}">
      <dgm:prSet/>
      <dgm:spPr/>
      <dgm:t>
        <a:bodyPr/>
        <a:lstStyle/>
        <a:p>
          <a:endParaRPr lang="ru-RU"/>
        </a:p>
      </dgm:t>
    </dgm:pt>
    <dgm:pt modelId="{D398C8D7-C40F-44FB-B417-8C8F178AB8B1}" type="sibTrans" cxnId="{AB8896F1-EAFE-4837-9C03-9545F654E6B4}">
      <dgm:prSet/>
      <dgm:spPr/>
      <dgm:t>
        <a:bodyPr/>
        <a:lstStyle/>
        <a:p>
          <a:endParaRPr lang="ru-RU"/>
        </a:p>
      </dgm:t>
    </dgm:pt>
    <dgm:pt modelId="{F738BE66-B8BE-4665-B9E7-8D3FB059F28C}" type="pres">
      <dgm:prSet presAssocID="{ED9584C9-D9D8-4911-9A79-51146C9CE9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170170-7DFF-42F6-B1F7-F8FB952E290A}" type="pres">
      <dgm:prSet presAssocID="{4FEBFA45-B8DA-491B-9CA7-33C60C058B9F}" presName="parentText" presStyleLbl="node1" presStyleIdx="0" presStyleCnt="2" custScaleY="395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1CBCD-7C01-4B1E-B339-745357A4161B}" type="pres">
      <dgm:prSet presAssocID="{01F3FE94-8D0E-48A1-9A97-5E3D2F6D87DD}" presName="spacer" presStyleCnt="0"/>
      <dgm:spPr/>
    </dgm:pt>
    <dgm:pt modelId="{1BA4984D-1A16-4B5F-9C6A-8AA0AF4FF79A}" type="pres">
      <dgm:prSet presAssocID="{43947D88-59AC-4C41-A8F1-10C83D1D1CC6}" presName="parentText" presStyleLbl="node1" presStyleIdx="1" presStyleCnt="2" custScaleY="378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B0C7D8-6585-445B-9D28-88F1248ED4A8}" type="presOf" srcId="{4FEBFA45-B8DA-491B-9CA7-33C60C058B9F}" destId="{82170170-7DFF-42F6-B1F7-F8FB952E290A}" srcOrd="0" destOrd="0" presId="urn:microsoft.com/office/officeart/2005/8/layout/vList2"/>
    <dgm:cxn modelId="{AB8896F1-EAFE-4837-9C03-9545F654E6B4}" srcId="{ED9584C9-D9D8-4911-9A79-51146C9CE9A3}" destId="{43947D88-59AC-4C41-A8F1-10C83D1D1CC6}" srcOrd="1" destOrd="0" parTransId="{9FA2F8FF-9F08-44F2-A915-EBD6CE20C263}" sibTransId="{D398C8D7-C40F-44FB-B417-8C8F178AB8B1}"/>
    <dgm:cxn modelId="{247B9FB9-248B-40DF-9EA7-DF71EA0A6C87}" srcId="{ED9584C9-D9D8-4911-9A79-51146C9CE9A3}" destId="{4FEBFA45-B8DA-491B-9CA7-33C60C058B9F}" srcOrd="0" destOrd="0" parTransId="{4D7633EA-AA90-433A-9DF5-A297EEB1F0F4}" sibTransId="{01F3FE94-8D0E-48A1-9A97-5E3D2F6D87DD}"/>
    <dgm:cxn modelId="{D7B57D53-0E13-4EE0-A02C-BBD2FB9866B9}" type="presOf" srcId="{43947D88-59AC-4C41-A8F1-10C83D1D1CC6}" destId="{1BA4984D-1A16-4B5F-9C6A-8AA0AF4FF79A}" srcOrd="0" destOrd="0" presId="urn:microsoft.com/office/officeart/2005/8/layout/vList2"/>
    <dgm:cxn modelId="{772B1F53-D86B-4000-860F-D0BF513E782B}" type="presOf" srcId="{ED9584C9-D9D8-4911-9A79-51146C9CE9A3}" destId="{F738BE66-B8BE-4665-B9E7-8D3FB059F28C}" srcOrd="0" destOrd="0" presId="urn:microsoft.com/office/officeart/2005/8/layout/vList2"/>
    <dgm:cxn modelId="{3B8FBF94-D535-46C6-9F4B-8D98AD273E2A}" type="presParOf" srcId="{F738BE66-B8BE-4665-B9E7-8D3FB059F28C}" destId="{82170170-7DFF-42F6-B1F7-F8FB952E290A}" srcOrd="0" destOrd="0" presId="urn:microsoft.com/office/officeart/2005/8/layout/vList2"/>
    <dgm:cxn modelId="{81A3FE32-07EA-4CFC-B1EE-F970E2BB2D5D}" type="presParOf" srcId="{F738BE66-B8BE-4665-B9E7-8D3FB059F28C}" destId="{C9F1CBCD-7C01-4B1E-B339-745357A4161B}" srcOrd="1" destOrd="0" presId="urn:microsoft.com/office/officeart/2005/8/layout/vList2"/>
    <dgm:cxn modelId="{926078FF-1256-41D0-B6AA-3A0C49C293B8}" type="presParOf" srcId="{F738BE66-B8BE-4665-B9E7-8D3FB059F28C}" destId="{1BA4984D-1A16-4B5F-9C6A-8AA0AF4FF79A}" srcOrd="2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E7379-582B-4FFC-9DB3-5E15F7529924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BE319-ABAD-4D45-B154-E4F2C77F5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r>
              <a:rPr lang="ru-RU" smtClean="0"/>
              <a:t>19.02.2017</a:t>
            </a:r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ru-RU" smtClean="0"/>
              <a:t>ГБДОУ № 31</a:t>
            </a:r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r>
              <a:rPr lang="ru-RU" smtClean="0"/>
              <a:t>Кировский район СПб</a:t>
            </a:r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Домашние 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400800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Воспитатель: Колосова А.В.</a:t>
            </a:r>
          </a:p>
          <a:p>
            <a:r>
              <a:rPr lang="ru-RU" dirty="0" smtClean="0"/>
              <a:t>ГБДОУ № 31 Кировского района.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2357430"/>
          </a:xfrm>
        </p:spPr>
        <p:txBody>
          <a:bodyPr>
            <a:normAutofit/>
          </a:bodyPr>
          <a:lstStyle/>
          <a:p>
            <a:r>
              <a:rPr lang="ru-RU" dirty="0" smtClean="0"/>
              <a:t>Мордочка усатая</a:t>
            </a:r>
            <a:br>
              <a:rPr lang="ru-RU" dirty="0" smtClean="0"/>
            </a:br>
            <a:r>
              <a:rPr lang="ru-RU" dirty="0" smtClean="0"/>
              <a:t>Шубка полосатая,</a:t>
            </a:r>
            <a:br>
              <a:rPr lang="ru-RU" dirty="0" smtClean="0"/>
            </a:br>
            <a:r>
              <a:rPr lang="ru-RU" dirty="0" smtClean="0"/>
              <a:t>Часто умывается,</a:t>
            </a:r>
            <a:br>
              <a:rPr lang="ru-RU" dirty="0" smtClean="0"/>
            </a:br>
            <a:r>
              <a:rPr lang="ru-RU" dirty="0" smtClean="0"/>
              <a:t>А с водой не знается.</a:t>
            </a:r>
            <a:endParaRPr lang="ru-RU" dirty="0"/>
          </a:p>
        </p:txBody>
      </p:sp>
      <p:pic>
        <p:nvPicPr>
          <p:cNvPr id="6" name="Содержимое 5" descr="2-230x23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145034"/>
            <a:ext cx="4572032" cy="444927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2285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хозяином дружит,</a:t>
            </a:r>
            <a:br>
              <a:rPr lang="ru-RU" dirty="0" smtClean="0"/>
            </a:br>
            <a:r>
              <a:rPr lang="ru-RU" dirty="0" smtClean="0"/>
              <a:t>Дом сторожит,</a:t>
            </a:r>
            <a:br>
              <a:rPr lang="ru-RU" dirty="0" smtClean="0"/>
            </a:br>
            <a:r>
              <a:rPr lang="ru-RU" dirty="0" smtClean="0"/>
              <a:t>Живет под крылечком,</a:t>
            </a:r>
            <a:br>
              <a:rPr lang="ru-RU" dirty="0" smtClean="0"/>
            </a:br>
            <a:r>
              <a:rPr lang="ru-RU" dirty="0" smtClean="0"/>
              <a:t>А хвост колечком.</a:t>
            </a:r>
            <a:endParaRPr lang="ru-RU" dirty="0"/>
          </a:p>
        </p:txBody>
      </p:sp>
      <p:pic>
        <p:nvPicPr>
          <p:cNvPr id="4" name="Содержимое 3" descr="3-230x23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6382" y="2180422"/>
            <a:ext cx="4455948" cy="445594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802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Голодная мычит,</a:t>
            </a:r>
            <a:br>
              <a:rPr lang="ru-RU" dirty="0" smtClean="0"/>
            </a:br>
            <a:r>
              <a:rPr lang="ru-RU" dirty="0" smtClean="0"/>
              <a:t>Сытая жует,</a:t>
            </a:r>
            <a:br>
              <a:rPr lang="ru-RU" dirty="0" smtClean="0"/>
            </a:br>
            <a:r>
              <a:rPr lang="ru-RU" dirty="0" smtClean="0"/>
              <a:t>всем ребятам</a:t>
            </a:r>
            <a:br>
              <a:rPr lang="ru-RU" dirty="0" smtClean="0"/>
            </a:br>
            <a:r>
              <a:rPr lang="ru-RU" dirty="0" smtClean="0"/>
              <a:t>молоко дает.</a:t>
            </a:r>
            <a:endParaRPr lang="ru-RU" dirty="0"/>
          </a:p>
        </p:txBody>
      </p:sp>
      <p:pic>
        <p:nvPicPr>
          <p:cNvPr id="4" name="Содержимое 3" descr="1-230x23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6382" y="2572726"/>
            <a:ext cx="4170196" cy="417019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945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Быстрее ветра я скачу</a:t>
            </a:r>
            <a:br>
              <a:rPr lang="ru-RU" dirty="0" smtClean="0"/>
            </a:br>
            <a:r>
              <a:rPr lang="ru-RU" dirty="0" smtClean="0"/>
              <a:t>«цок-цок,»-копытами стучу,</a:t>
            </a:r>
            <a:br>
              <a:rPr lang="ru-RU" dirty="0" smtClean="0"/>
            </a:br>
            <a:r>
              <a:rPr lang="ru-RU" dirty="0" smtClean="0"/>
              <a:t>я громко «иго-го» кричу,</a:t>
            </a:r>
            <a:br>
              <a:rPr lang="ru-RU" dirty="0" smtClean="0"/>
            </a:br>
            <a:r>
              <a:rPr lang="ru-RU" dirty="0" smtClean="0"/>
              <a:t>садись на спину - прокачу!</a:t>
            </a:r>
            <a:endParaRPr lang="ru-RU" dirty="0"/>
          </a:p>
        </p:txBody>
      </p:sp>
      <p:pic>
        <p:nvPicPr>
          <p:cNvPr id="4" name="Содержимое 3" descr="4-1200x12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3380" y="2214554"/>
            <a:ext cx="5069303" cy="442915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20040"/>
            <a:ext cx="5429288" cy="680068"/>
          </a:xfrm>
        </p:spPr>
        <p:txBody>
          <a:bodyPr/>
          <a:lstStyle/>
          <a:p>
            <a:r>
              <a:rPr lang="ru-RU" dirty="0" smtClean="0"/>
              <a:t>Кто как кричит?</a:t>
            </a:r>
            <a:endParaRPr lang="ru-RU" dirty="0"/>
          </a:p>
        </p:txBody>
      </p:sp>
      <p:pic>
        <p:nvPicPr>
          <p:cNvPr id="4" name="Содержимое 3" descr="1-230x23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1000108"/>
            <a:ext cx="3429024" cy="3214710"/>
          </a:xfrm>
        </p:spPr>
      </p:pic>
      <p:pic>
        <p:nvPicPr>
          <p:cNvPr id="1026" name="Picture 2" descr="лошад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3286148" cy="3286148"/>
          </a:xfrm>
          <a:prstGeom prst="rect">
            <a:avLst/>
          </a:prstGeom>
          <a:noFill/>
        </p:spPr>
      </p:pic>
      <p:pic>
        <p:nvPicPr>
          <p:cNvPr id="1028" name="Picture 4" descr="ко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500570"/>
            <a:ext cx="2190750" cy="2190750"/>
          </a:xfrm>
          <a:prstGeom prst="rect">
            <a:avLst/>
          </a:prstGeom>
          <a:noFill/>
        </p:spPr>
      </p:pic>
      <p:pic>
        <p:nvPicPr>
          <p:cNvPr id="1030" name="Picture 6" descr="соба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357694"/>
            <a:ext cx="2190750" cy="219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78</TotalTime>
  <Words>44</Words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Домашние Животные</vt:lpstr>
      <vt:lpstr>Оглавление</vt:lpstr>
      <vt:lpstr>Мордочка усатая Шубка полосатая, Часто умывается, А с водой не знается.</vt:lpstr>
      <vt:lpstr>С хозяином дружит, Дом сторожит, Живет под крылечком, А хвост колечком.</vt:lpstr>
      <vt:lpstr>Голодная мычит, Сытая жует, всем ребятам молоко дает.</vt:lpstr>
      <vt:lpstr>Быстрее ветра я скачу «цок-цок,»-копытами стучу, я громко «иго-го» кричу, садись на спину - прокачу!</vt:lpstr>
      <vt:lpstr>Кто как кричит?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cp:lastModifiedBy>Гоша</cp:lastModifiedBy>
  <cp:revision>12</cp:revision>
  <dcterms:modified xsi:type="dcterms:W3CDTF">2017-02-19T19:17:22Z</dcterms:modified>
</cp:coreProperties>
</file>