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63" r:id="rId4"/>
    <p:sldId id="261" r:id="rId5"/>
    <p:sldId id="257" r:id="rId6"/>
    <p:sldId id="258" r:id="rId7"/>
    <p:sldId id="259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ксеевы\Desktop\331248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357166"/>
          </a:xfrm>
        </p:spPr>
        <p:txBody>
          <a:bodyPr>
            <a:normAutofit/>
          </a:bodyPr>
          <a:lstStyle/>
          <a:p>
            <a:pPr algn="ctr"/>
            <a:r>
              <a:rPr lang="ru-RU" sz="1400" b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№385»</a:t>
            </a:r>
            <a:endParaRPr lang="ru-RU" sz="1400" b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Схемы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движения прыжков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Инструктор по физической культуре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Аксеева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Наталья Леонидовна</a:t>
            </a:r>
          </a:p>
          <a:p>
            <a:pPr algn="ctr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ПОДПРЫГИВАНИЕ 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4" name="Picture 2" descr="D:\из зала\СХЕМЫ РАЗЛИЧНЫЕ\СХЕМЫ ОТ ЛАТЫШЕВОЙ\новые карт физо\подпрыгни и достан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906797"/>
            <a:ext cx="3357586" cy="4379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Пользователь\Desktop\схемы дополнение\image014.jpg"/>
          <p:cNvPicPr>
            <a:picLocks noChangeAspect="1" noChangeArrowheads="1"/>
          </p:cNvPicPr>
          <p:nvPr/>
        </p:nvPicPr>
        <p:blipFill>
          <a:blip r:embed="rId3" cstate="print"/>
          <a:srcRect b="10417"/>
          <a:stretch>
            <a:fillRect/>
          </a:stretch>
        </p:blipFill>
        <p:spPr bwMode="auto">
          <a:xfrm>
            <a:off x="34993" y="1928802"/>
            <a:ext cx="4251256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29642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ПРЫЖКИ С  ПРОДВИЖЕНИЕМ ВПЕРЕД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D:\из зала\СХЕМЫ РАЗЛИЧНЫЕ\схемы\i_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64" y="2141157"/>
            <a:ext cx="8189926" cy="414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643966" cy="178595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СПРЫГИВАНИЕ И ПРИЗЕМЛЕНИЕ </a:t>
            </a:r>
            <a:b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НА  ДВЕ  НОГИ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C:\Users\Владелец\Desktop\Прыжки\техн приземления стоп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8358246" cy="414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1561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ПРЫЖОК </a:t>
            </a:r>
            <a:b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В  ДЛИНУ  С  МЕСТА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C:\Users\Владелец\Desktop\Прыжки\техн прыжка в длину с места.jpg"/>
          <p:cNvPicPr>
            <a:picLocks noGrp="1"/>
          </p:cNvPicPr>
          <p:nvPr>
            <p:ph sz="half" idx="1"/>
          </p:nvPr>
        </p:nvPicPr>
        <p:blipFill>
          <a:blip r:embed="rId2" cstate="print">
            <a:lum/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18750" b="15625"/>
          <a:stretch>
            <a:fillRect/>
          </a:stretch>
        </p:blipFill>
        <p:spPr bwMode="auto">
          <a:xfrm>
            <a:off x="285720" y="1785926"/>
            <a:ext cx="6500858" cy="47149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643702" y="4357694"/>
            <a:ext cx="2286016" cy="20717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Толчок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Полет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Приземление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14338"/>
            <a:ext cx="8043890" cy="20614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ПРЫЖОК </a:t>
            </a:r>
            <a:b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В ВЫСОТУ  С  МЕСТА</a:t>
            </a:r>
            <a:r>
              <a:rPr lang="ru-RU" sz="3600" dirty="0" smtClean="0">
                <a:solidFill>
                  <a:schemeClr val="accent1"/>
                </a:solidFill>
              </a:rPr>
              <a:t/>
            </a:r>
            <a:br>
              <a:rPr lang="ru-RU" sz="3600" dirty="0" smtClean="0">
                <a:solidFill>
                  <a:schemeClr val="accent1"/>
                </a:solidFill>
              </a:rPr>
            </a:b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C:\Users\Владелец\Desktop\схемы\494356_html_m72ef65f8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lum bright="20000"/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b="12008"/>
          <a:stretch/>
        </p:blipFill>
        <p:spPr bwMode="auto">
          <a:xfrm>
            <a:off x="500034" y="1643050"/>
            <a:ext cx="6143668" cy="4643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715140" y="3214687"/>
            <a:ext cx="2214578" cy="3071833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Толчок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Полет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Приземление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ПРЫЖОК </a:t>
            </a:r>
            <a:b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</a:rPr>
              <a:t>В ВЫСОТУ С РАЗБЕГА</a:t>
            </a:r>
            <a:r>
              <a:rPr lang="ru-RU" sz="4400" dirty="0" smtClean="0">
                <a:solidFill>
                  <a:schemeClr val="accent1"/>
                </a:solidFill>
              </a:rPr>
              <a:t/>
            </a:r>
            <a:br>
              <a:rPr lang="ru-RU" sz="4400" dirty="0" smtClean="0">
                <a:solidFill>
                  <a:schemeClr val="accent1"/>
                </a:solidFill>
              </a:rPr>
            </a:b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C:\Users\Владелец\Desktop\Прыжки\техн прыжок в высоту с разбега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5634"/>
          <a:stretch/>
        </p:blipFill>
        <p:spPr bwMode="auto">
          <a:xfrm>
            <a:off x="500034" y="1285860"/>
            <a:ext cx="6357982" cy="5143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643702" y="3929066"/>
            <a:ext cx="2286016" cy="25003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Разбег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Толчок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Полет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Приземление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71528"/>
            <a:ext cx="8229600" cy="2418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Monotype Corsiva" pitchFamily="66" charset="0"/>
              </a:rPr>
              <a:t>ПРЫЖОК </a:t>
            </a:r>
            <a:br>
              <a:rPr lang="ru-RU" sz="32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Monotype Corsiva" pitchFamily="66" charset="0"/>
              </a:rPr>
              <a:t>В ДЛИНУ С РАЗБЕГА</a:t>
            </a:r>
            <a:r>
              <a:rPr lang="ru-RU" sz="3200" dirty="0" smtClean="0">
                <a:solidFill>
                  <a:schemeClr val="accent1"/>
                </a:solidFill>
              </a:rPr>
              <a:t/>
            </a:r>
            <a:br>
              <a:rPr lang="ru-RU" sz="3200" dirty="0" smtClean="0">
                <a:solidFill>
                  <a:schemeClr val="accent1"/>
                </a:solidFill>
              </a:rPr>
            </a:b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C:\Users\Владелец\Desktop\Прыжки\прыжок в длину с разбега техн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58" y="1428736"/>
            <a:ext cx="6215106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572264" y="2857496"/>
            <a:ext cx="2357454" cy="34974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Разбег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Толчок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Полет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Приземление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Monotype Corsiva" pitchFamily="66" charset="0"/>
              </a:rPr>
              <a:t>ПРЫЖКИ  ЧЕРЕЗ  СКАКАЛКУ</a:t>
            </a:r>
            <a:endParaRPr lang="ru-RU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C:\Users\Владелец\Desktop\Прыжки\короткая скакалк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928802"/>
            <a:ext cx="8215370" cy="4500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41</Words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автономное дошкольное образовательное учреждение «Детский сад №385»</vt:lpstr>
      <vt:lpstr>ПОДПРЫГИВАНИЕ </vt:lpstr>
      <vt:lpstr>ПРЫЖКИ С  ПРОДВИЖЕНИЕМ ВПЕРЕД</vt:lpstr>
      <vt:lpstr>СПРЫГИВАНИЕ И ПРИЗЕМЛЕНИЕ  НА  ДВЕ  НОГИ</vt:lpstr>
      <vt:lpstr>ПРЫЖОК  В  ДЛИНУ  С  МЕСТА</vt:lpstr>
      <vt:lpstr>     ПРЫЖОК  В ВЫСОТУ  С  МЕСТА </vt:lpstr>
      <vt:lpstr>   ПРЫЖОК  В ВЫСОТУ С РАЗБЕГА </vt:lpstr>
      <vt:lpstr>ПРЫЖОК  В ДЛИНУ С РАЗБЕГА </vt:lpstr>
      <vt:lpstr>ПРЫЖКИ  ЧЕРЕЗ  СКАКАЛКУ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Аксеевы</cp:lastModifiedBy>
  <cp:revision>15</cp:revision>
  <dcterms:created xsi:type="dcterms:W3CDTF">2015-12-01T06:07:49Z</dcterms:created>
  <dcterms:modified xsi:type="dcterms:W3CDTF">2017-02-19T10:42:01Z</dcterms:modified>
</cp:coreProperties>
</file>