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2" r:id="rId22"/>
    <p:sldId id="283" r:id="rId23"/>
    <p:sldId id="284" r:id="rId24"/>
    <p:sldId id="277" r:id="rId25"/>
    <p:sldId id="281" r:id="rId26"/>
    <p:sldId id="285" r:id="rId27"/>
    <p:sldId id="286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05" autoAdjust="0"/>
  </p:normalViewPr>
  <p:slideViewPr>
    <p:cSldViewPr>
      <p:cViewPr varScale="1">
        <p:scale>
          <a:sx n="88" d="100"/>
          <a:sy n="88" d="100"/>
        </p:scale>
        <p:origin x="-9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1;&#1077;&#1083;&#1099;&#1081;%20&#1042;&#1077;&#1090;&#1077;&#1088;\Desktop\6&#1072;%20&#1086;&#1090;&#1082;&#1088;&#1099;&#1090;&#1099;&#1081;%20&#1091;&#1088;&#1086;&#1082;\&#1085;&#1080;&#1085;&#1086;%20&#1088;&#1086;&#1090;&#1072;.wav" TargetMode="Externa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1;&#1077;&#1083;&#1099;&#1081;%20&#1042;&#1077;&#1090;&#1077;&#1088;\Desktop\6&#1072;%20&#1086;&#1090;&#1082;&#1088;&#1099;&#1090;&#1099;&#1081;%20&#1091;&#1088;&#1086;&#1082;\&#1082;&#1086;&#1088;&#1086;&#1083;&#1080;.wav" TargetMode="Externa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1;&#1077;&#1083;&#1099;&#1081;%20&#1042;&#1077;&#1090;&#1077;&#1088;\Desktop\Dlya_fil'ma_Love_-_Tikan'e_chasov.wav" TargetMode="Externa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1;&#1077;&#1083;&#1099;&#1081;%20&#1042;&#1077;&#1090;&#1077;&#1088;\Desktop\6&#1072;%20&#1086;&#1090;&#1082;&#1088;&#1099;&#1090;&#1099;&#1081;%20&#1091;&#1088;&#1086;&#1082;\66.wav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10991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" y="0"/>
            <a:ext cx="9120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4572000"/>
            <a:ext cx="8970726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Famous People of England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lob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533400"/>
            <a:ext cx="6019800" cy="58057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85800"/>
            <a:ext cx="33794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The </a:t>
            </a:r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Globe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pic>
        <p:nvPicPr>
          <p:cNvPr id="4" name="Рисунок 3" descr="Shakespeare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33800"/>
            <a:ext cx="3849630" cy="2609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33600"/>
            <a:ext cx="9144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All the world is a stage. </a:t>
            </a:r>
            <a:endParaRPr lang="ru-RU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  <a:p>
            <a:pPr algn="ctr"/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And all the men and </a:t>
            </a:r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women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 </a:t>
            </a:r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merely players.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3" name="нино рот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57200" y="5791200"/>
            <a:ext cx="457200" cy="4572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40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52400"/>
            <a:ext cx="3454400" cy="50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Hamlet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228600"/>
            <a:ext cx="302895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39514----.jpg"/>
          <p:cNvPicPr>
            <a:picLocks noChangeAspect="1"/>
          </p:cNvPicPr>
          <p:nvPr/>
        </p:nvPicPr>
        <p:blipFill>
          <a:blip r:embed="rId6"/>
          <a:srcRect b="6250"/>
          <a:stretch>
            <a:fillRect/>
          </a:stretch>
        </p:blipFill>
        <p:spPr>
          <a:xfrm>
            <a:off x="5715000" y="1752600"/>
            <a:ext cx="29718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9485----.jpg"/>
          <p:cNvPicPr>
            <a:picLocks noChangeAspect="1"/>
          </p:cNvPicPr>
          <p:nvPr/>
        </p:nvPicPr>
        <p:blipFill>
          <a:blip r:embed="rId7"/>
          <a:srcRect b="7463"/>
          <a:stretch>
            <a:fillRect/>
          </a:stretch>
        </p:blipFill>
        <p:spPr>
          <a:xfrm>
            <a:off x="1981200" y="1600200"/>
            <a:ext cx="3119344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95600" y="1752600"/>
            <a:ext cx="3416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C000"/>
                </a:solidFill>
                <a:latin typeface="Monotype Corsiva" pitchFamily="66" charset="0"/>
              </a:rPr>
              <a:t>An Interval</a:t>
            </a:r>
            <a:endParaRPr lang="ru-RU" sz="6000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pic>
        <p:nvPicPr>
          <p:cNvPr id="4" name="короли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04800" y="5867400"/>
            <a:ext cx="533400" cy="5334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numSld="5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4" descr="1172073766_79163_642871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Дарвин.jpg"/>
          <p:cNvPicPr>
            <a:picLocks noChangeAspect="1"/>
          </p:cNvPicPr>
          <p:nvPr/>
        </p:nvPicPr>
        <p:blipFill>
          <a:blip r:embed="rId3"/>
          <a:srcRect t="4938"/>
          <a:stretch>
            <a:fillRect/>
          </a:stretch>
        </p:blipFill>
        <p:spPr>
          <a:xfrm>
            <a:off x="4343400" y="533400"/>
            <a:ext cx="4500562" cy="5500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59264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209800"/>
            <a:ext cx="3714776" cy="3538644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33600"/>
            <a:ext cx="9144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All the world is a stage. </a:t>
            </a:r>
            <a:endParaRPr lang="ru-RU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  <a:p>
            <a:pPr algn="ctr"/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And all the men and </a:t>
            </a:r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women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 </a:t>
            </a:r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merely players.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Dlya_fil'ma_Love_-_Tikan'e_chasov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9600" y="6019800"/>
            <a:ext cx="457200" cy="457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5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9400" y="457200"/>
            <a:ext cx="35157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Now I can …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600200"/>
            <a:ext cx="4724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Pronounce English sounds!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22860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Answer the lesson questions!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048000"/>
            <a:ext cx="7701724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Make up different types of English questions!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3810000"/>
            <a:ext cx="5188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 the Present Simple Tense!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4495800"/>
            <a:ext cx="5771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Work in pairs, groups, by oneself!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8" grpId="0"/>
      <p:bldP spid="9" grpId="0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71800" y="457200"/>
            <a:ext cx="3352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i="1" baseline="-25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Your Home task.</a:t>
            </a:r>
            <a:endParaRPr lang="ru-RU" sz="5400" b="1" i="1" baseline="-25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981200"/>
            <a:ext cx="4013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1) p. 26 ex. 7 (Student’s book);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2819400"/>
            <a:ext cx="7612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2) Tell us about W. Shakespeare next time using your notes;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4404" y="3733800"/>
            <a:ext cx="797327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3) Think about examples which proof the following phrase: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All the world is a stage. 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And all the men and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women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merely players.”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oseph_mallord_william_turner_000004.jpg"/>
          <p:cNvPicPr>
            <a:picLocks noChangeAspect="1"/>
          </p:cNvPicPr>
          <p:nvPr/>
        </p:nvPicPr>
        <p:blipFill>
          <a:blip r:embed="rId3"/>
          <a:srcRect t="3659" b="3659"/>
          <a:stretch>
            <a:fillRect/>
          </a:stretch>
        </p:blipFill>
        <p:spPr>
          <a:xfrm>
            <a:off x="2209800" y="685800"/>
            <a:ext cx="4069682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aniel_defoe_1_4473179_126303397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228600"/>
            <a:ext cx="4676775" cy="600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nti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52400"/>
            <a:ext cx="375920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057400" y="4876800"/>
            <a:ext cx="52822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CC00"/>
                </a:solidFill>
                <a:latin typeface="Monotype Corsiva" pitchFamily="66" charset="0"/>
              </a:rPr>
              <a:t>William Shakespeare</a:t>
            </a:r>
          </a:p>
          <a:p>
            <a:pPr algn="ctr"/>
            <a:r>
              <a:rPr lang="ru-RU" sz="5400" b="1" dirty="0" smtClean="0">
                <a:solidFill>
                  <a:srgbClr val="FFCC00"/>
                </a:solidFill>
                <a:latin typeface="Monotype Corsiva" pitchFamily="66" charset="0"/>
              </a:rPr>
              <a:t>1564 - 1616</a:t>
            </a:r>
            <a:endParaRPr lang="ru-RU" sz="5400" b="1" dirty="0">
              <a:solidFill>
                <a:srgbClr val="FFCC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33600"/>
            <a:ext cx="9144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All the world is a stage. </a:t>
            </a:r>
            <a:endParaRPr lang="ru-RU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  <a:p>
            <a:pPr algn="ctr"/>
            <a:endParaRPr lang="en-US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And all the men and </a:t>
            </a:r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women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 </a:t>
            </a:r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merely players.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3" name="6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3400" y="5791200"/>
            <a:ext cx="533400" cy="5334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13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381000"/>
            <a:ext cx="8077200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Shakespeare’s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Family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981200" y="1524000"/>
            <a:ext cx="1905000" cy="137160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Monotype Corsiva" pitchFamily="66" charset="0"/>
              </a:rPr>
              <a:t>John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Monotype Corsiva" pitchFamily="66" charset="0"/>
              </a:rPr>
              <a:t>Shakespeare</a:t>
            </a:r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29200" y="1524000"/>
            <a:ext cx="1905000" cy="137160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  <a:latin typeface="Monotype Corsiva" pitchFamily="66" charset="0"/>
              </a:rPr>
              <a:t>Mary Arden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581400" y="2895600"/>
            <a:ext cx="1752600" cy="21336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343400" y="2209800"/>
            <a:ext cx="228600" cy="685800"/>
          </a:xfrm>
          <a:prstGeom prst="downArrow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Двойная стрелка влево/вправо 14"/>
          <p:cNvSpPr/>
          <p:nvPr/>
        </p:nvSpPr>
        <p:spPr>
          <a:xfrm>
            <a:off x="3886200" y="2057400"/>
            <a:ext cx="1143000" cy="228600"/>
          </a:xfrm>
          <a:prstGeom prst="leftRightArrow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4" grpId="0" animBg="1"/>
      <p:bldP spid="5" grpId="0" animBg="1"/>
      <p:bldP spid="11" grpId="0" animBg="1"/>
      <p:bldP spid="13" grpId="1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152400"/>
            <a:ext cx="590257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Stratford-on-Avon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" name="Рисунок 6" descr="0_1c67_61395bd1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143000"/>
            <a:ext cx="4915114" cy="3274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0_158c5_d4bf78ad_X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1219200"/>
            <a:ext cx="3829050" cy="52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wor_w_dome_shekspir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3753148"/>
            <a:ext cx="4876800" cy="3104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381000"/>
            <a:ext cx="8077200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Shakespeare’s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Family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981200" y="1524000"/>
            <a:ext cx="1905000" cy="137160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Monotype Corsiva" pitchFamily="66" charset="0"/>
              </a:rPr>
              <a:t>John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Monotype Corsiva" pitchFamily="66" charset="0"/>
              </a:rPr>
              <a:t>Shakespeare</a:t>
            </a:r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29200" y="1524000"/>
            <a:ext cx="1905000" cy="137160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  <a:latin typeface="Monotype Corsiva" pitchFamily="66" charset="0"/>
              </a:rPr>
              <a:t>Mary Arden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53200" y="2971800"/>
            <a:ext cx="1219200" cy="18288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914400" y="5257800"/>
            <a:ext cx="1905000" cy="129540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Susanna</a:t>
            </a:r>
          </a:p>
          <a:p>
            <a:pPr algn="ctr"/>
            <a:r>
              <a:rPr lang="en-US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1983-1964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657600" y="5257800"/>
            <a:ext cx="1905000" cy="1295400"/>
          </a:xfrm>
          <a:prstGeom prst="ellipse">
            <a:avLst/>
          </a:prstGeom>
          <a:solidFill>
            <a:schemeClr val="accent3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Monotype Corsiva" pitchFamily="66" charset="0"/>
              </a:rPr>
              <a:t>Hamlet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Monotype Corsiva" pitchFamily="66" charset="0"/>
              </a:rPr>
              <a:t>1585-1596</a:t>
            </a:r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477000" y="5257800"/>
            <a:ext cx="1905000" cy="129540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Monotype Corsiva" pitchFamily="66" charset="0"/>
              </a:rPr>
              <a:t>Judith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Monotype Corsiva" pitchFamily="66" charset="0"/>
              </a:rPr>
              <a:t>1585-1662</a:t>
            </a:r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16200000" flipH="1">
            <a:off x="5676900" y="4152900"/>
            <a:ext cx="1447800" cy="9144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4838700" y="4229100"/>
            <a:ext cx="1447800" cy="7620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2819400" y="3886200"/>
            <a:ext cx="3124200" cy="19050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581400" y="2895600"/>
            <a:ext cx="1752600" cy="213360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7030A0"/>
                </a:solidFill>
              </a:ln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257800" y="3886200"/>
            <a:ext cx="1371600" cy="1588"/>
          </a:xfrm>
          <a:prstGeom prst="straightConnector1">
            <a:avLst/>
          </a:prstGeom>
          <a:ln w="571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Двойная стрелка влево/вправо 17"/>
          <p:cNvSpPr/>
          <p:nvPr/>
        </p:nvSpPr>
        <p:spPr>
          <a:xfrm>
            <a:off x="3886200" y="2057400"/>
            <a:ext cx="1143000" cy="304800"/>
          </a:xfrm>
          <a:prstGeom prst="left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b="1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4343400" y="2209800"/>
            <a:ext cx="228600" cy="762000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build="allAtOnce" animBg="1"/>
      <p:bldP spid="16" grpId="0" build="allAtOnce" animBg="1"/>
      <p:bldP spid="17" grpId="0" build="allAtOnce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Words>175</Words>
  <PresentationFormat>Экран (4:3)</PresentationFormat>
  <Paragraphs>42</Paragraphs>
  <Slides>27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Белый Ветер</dc:creator>
  <cp:lastModifiedBy>Белый Ветер</cp:lastModifiedBy>
  <cp:revision>36</cp:revision>
  <dcterms:created xsi:type="dcterms:W3CDTF">2010-10-18T15:13:51Z</dcterms:created>
  <dcterms:modified xsi:type="dcterms:W3CDTF">2010-10-19T18:47:46Z</dcterms:modified>
</cp:coreProperties>
</file>