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9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71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86E81B-B238-4576-819D-F1E61E0CC46C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8358AB-AE03-4106-8F29-1277E537C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0515D8-43F3-49D3-AAAA-0464B84E74C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FB5C1EF-F43B-41A2-90AF-B5CCEEACF13A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FA6C15B-8985-44E6-80FB-1816F1CC4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B317D-DCEA-4661-B9A7-58604210F540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451BA-5828-45AA-9A86-0EE5A345C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D784A-8F8D-4D6A-96E8-96F019B7B3ED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A4556-2402-4FF2-95AD-0EDD732F0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C1AD8-2010-4D7D-A641-30AFDA154DFE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02B7-3E32-4F50-9F52-9C762AD29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783AB0-BAC3-4F51-8A79-2D995C096C66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8F59C9-C455-491B-B5E6-348084770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06693-075C-48E7-A3FB-E89B612E2E60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ED96-8B45-443D-9058-5D9EA5259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CF30E8-25EA-4251-983F-029BC7DD91DE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1E91DA-B6DA-44D2-8BD0-FA291CC70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7F562-6230-454B-B637-CB3D9ACBDC6B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C5EA8-7D5C-4A2F-A235-14A0A6A3A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EFCAA-D75E-43E9-8507-65479E3B974F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7BEB8-D481-4979-B0D8-3782694EE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2E4554-4156-4A51-8518-DC954C84E036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48EC04-FFD4-4770-9F8F-BFC4417B7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6265E33-24BC-41D1-8EAB-445A8A3229D1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55E0593-39A7-4AE5-A3B5-710AEAEBC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60C086F-F527-4DDE-B21B-ED2ED0B2F466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06D53F-AAC2-4690-ADB9-D40D29DA3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3" r:id="rId2"/>
    <p:sldLayoutId id="2147483865" r:id="rId3"/>
    <p:sldLayoutId id="2147483862" r:id="rId4"/>
    <p:sldLayoutId id="2147483866" r:id="rId5"/>
    <p:sldLayoutId id="2147483861" r:id="rId6"/>
    <p:sldLayoutId id="2147483860" r:id="rId7"/>
    <p:sldLayoutId id="2147483867" r:id="rId8"/>
    <p:sldLayoutId id="2147483868" r:id="rId9"/>
    <p:sldLayoutId id="2147483859" r:id="rId10"/>
    <p:sldLayoutId id="214748385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476623" y="396726"/>
            <a:ext cx="8280920" cy="122413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образовательное  учреждение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«Детский сад общеразвивающего вида с приоритетным осуществлением интеллектуального развития воспитанников №27 «Рябинка»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1989138"/>
            <a:ext cx="8280400" cy="4319587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sz="4500" i="1" smtClean="0">
                <a:solidFill>
                  <a:schemeClr val="accent2"/>
                </a:solidFill>
                <a:latin typeface="Agency FB" pitchFamily="34" charset="0"/>
                <a:cs typeface="Times New Roman" pitchFamily="18" charset="0"/>
              </a:rPr>
              <a:t>Проект  на тему: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4500" i="1" smtClean="0">
                <a:solidFill>
                  <a:schemeClr val="accent2"/>
                </a:solidFill>
                <a:latin typeface="Agency FB" pitchFamily="34" charset="0"/>
                <a:cs typeface="Times New Roman" pitchFamily="18" charset="0"/>
              </a:rPr>
              <a:t>«Синички»</a:t>
            </a:r>
            <a:r>
              <a:rPr lang="ru-RU" sz="450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45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проекта: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2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2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Безрукова Т.С.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2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25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Хохлова Н.С.  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14339" name="Picture 4" descr="Картинки по запросу картинки син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068638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221163"/>
            <a:ext cx="3554413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1"/>
          <p:cNvSpPr>
            <a:spLocks noGrp="1"/>
          </p:cNvSpPr>
          <p:nvPr>
            <p:ph idx="1"/>
          </p:nvPr>
        </p:nvSpPr>
        <p:spPr>
          <a:xfrm>
            <a:off x="179388" y="836613"/>
            <a:ext cx="8640762" cy="1655762"/>
          </a:xfrm>
        </p:spPr>
        <p:txBody>
          <a:bodyPr/>
          <a:lstStyle/>
          <a:p>
            <a:pPr eaLnBrk="1" hangingPunct="1"/>
            <a:r>
              <a:rPr lang="ru-RU" sz="1800" smtClean="0"/>
              <a:t>-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размещение материала для изображения синичек (раскраски, трафареты, планшеты - материал для нетрадиционных техник)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изготовление игр-схем «Помоги найти корм», «Куда полетит синичка»</a:t>
            </a:r>
          </a:p>
          <a:p>
            <a:pPr eaLnBrk="1" hangingPunct="1"/>
            <a:endParaRPr lang="ru-RU" sz="1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88" y="6350"/>
            <a:ext cx="8229600" cy="92211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УГОЛОК ТВОРЧЕСТВА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708275"/>
            <a:ext cx="49403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781300"/>
            <a:ext cx="25209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8313" y="1412875"/>
            <a:ext cx="8372475" cy="1655763"/>
          </a:xfrm>
        </p:spPr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-для изучения принципа полёта птиц (перья, вода, листы бумаги)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-для исследования какую еду предпочитает (семена злаковых культур, плоды рябины. калины, шиповника, семена подсолнечника).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50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УГОЛОК ЭКСПЕРИМЕНТИРОВАНИЯ</a:t>
            </a:r>
            <a:br>
              <a:rPr lang="ru-RU" sz="3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997200"/>
            <a:ext cx="23764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2924175"/>
            <a:ext cx="49688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>
          <a:xfrm>
            <a:off x="0" y="188913"/>
            <a:ext cx="8640763" cy="3095625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В ходе игры «Хорошо - плохо» предлагается назвать, что в мире птиц хорошо, а что плохо. Игра  «Четвёртый лишний» проводилась в несколько этапов: зимующие - перелётные, зимующие- пролётные, водоплавающие и насекомоядные. Дети сами сделали вывод, что синички зимующие и всеядные. Игра «Следопыты» научила определять, какие птицы прилетали к кормушке и на участок во время отсутствия детей.</a:t>
            </a: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придуманные детьми, например, «Мороз и метель» - по команде «мороз»- дети прячутся, по команде «метель» - дети бегают.</a:t>
            </a: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 художников: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Дети изображали птиц в садике и дома с родителями.</a:t>
            </a:r>
          </a:p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Выставка рисунков: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Рисунки использовались для украшения группы и для выставки</a:t>
            </a:r>
            <a:r>
              <a:rPr lang="ru-RU" sz="2000" smtClean="0"/>
              <a:t>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 </a:t>
            </a:r>
          </a:p>
          <a:p>
            <a:pPr eaLnBrk="1" hangingPunct="1"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67544" y="-891480"/>
            <a:ext cx="8219256" cy="116611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4581525"/>
            <a:ext cx="38481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Знакомство с чувашскими народными  приметами: «Если синички прячутся, то будет мороз», «Если синичек много на кормушках и деревьях, то будет тепло (снегопад, метель).</a:t>
            </a:r>
            <a:b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Documents and Settings\User\Рабочий стол\сам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565400"/>
            <a:ext cx="37861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 descr="F:\Новая папка (3)\2356_fbbcf7cb104e1a2dfd035b4438d35faf.jpg[1]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2565400"/>
            <a:ext cx="4086225" cy="360045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            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3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Праздничное занятие «Синичкин день»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8458200" cy="4881563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0825" y="1481138"/>
            <a:ext cx="8569325" cy="497205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dirty="0" smtClean="0"/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Благодаря доступной и интересной форме проекта, дети узнали много нового о птицах. Они получили богатые знания о синицах и не перепутают их с другими птицами.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Дети узнали, что синицы улетает весной в лес, чтобы найти место для гнезда – это или прошлогоднее дупло дятла или строительство нового из тонких прутиков.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Теперь, увидев на прогулке возле дома или в парке синичек или других птиц, ребёнок сможет сказать, как она называется, какой образ жизни ведёт. Они получили максимум удовольствия от процесса познания птиц и поняли, что узнавать новое – это интересно.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5040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1"/>
          <p:cNvSpPr>
            <a:spLocks noGrp="1"/>
          </p:cNvSpPr>
          <p:nvPr>
            <p:ph idx="1"/>
          </p:nvPr>
        </p:nvSpPr>
        <p:spPr>
          <a:xfrm>
            <a:off x="323850" y="1268413"/>
            <a:ext cx="8496300" cy="3024187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Работать было интересно и детям, и воспитателям, и родителям. Родители не только помогали детям находить информацию про синичек и изображать её на бумаге, но и делали со своими детьми различные поделки.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Например семья Мерцевых с дочкой Лерой сделала синичку из пластилина, а семья Григорьевых с дочкой Полиной сделали кормушку.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Дети вместе с родителями писали письма синичкам, воробьям и другим птицам. Ощущение праздника надолго сохранилось и у детей, и у родителей.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 </a:t>
            </a:r>
          </a:p>
          <a:p>
            <a:pPr eaLnBrk="1" hangingPunct="1"/>
            <a:endParaRPr lang="ru-RU" sz="20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86409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30723" name="Picture 2" descr="C:\Documents and Settings\User\Рабочий стол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221163"/>
            <a:ext cx="4968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Documents and Settings\User\Рабочий стол\6дддддд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628775"/>
            <a:ext cx="7488237" cy="48133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Picture 2" descr="C:\Documents and Settings\User\Рабочий стол\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688387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0637" y="548680"/>
            <a:ext cx="8712968" cy="213109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Наша история началась с того, что в один из осенних дней, гуляя на прогулке с детьми, мы увидели у кормушки много синичек. Матвей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Анчиков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спросил: «Почему синичек летом в городе не увидишь, а зимой их много?»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не дала готовый ответ, а спросила детей: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- хотят ли они узнать, почему синички ведут себя по-разному?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- почему меняют место обитания?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- почему в один день к кормушкам их прилетает очень много, а иногда их совсем нет?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возникла проблема, которая привела нас к составлению проекта. К тому же приближался праздник «Синичкин день».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 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Проблема</a:t>
            </a:r>
            <a:r>
              <a:rPr lang="ru-RU" sz="1600" dirty="0" smtClean="0">
                <a:solidFill>
                  <a:schemeClr val="tx1"/>
                </a:solidFill>
              </a:rPr>
              <a:t>: </a:t>
            </a:r>
            <a:r>
              <a:rPr lang="ru-RU" sz="1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Почему синички летом живут в лесу, а зимой прилетают в город?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I:\фото\DSC022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3429000"/>
            <a:ext cx="5545137" cy="3151188"/>
          </a:xfrm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3429000"/>
            <a:ext cx="2016125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1"/>
          <p:cNvSpPr>
            <a:spLocks noGrp="1"/>
          </p:cNvSpPr>
          <p:nvPr>
            <p:ph idx="1"/>
          </p:nvPr>
        </p:nvSpPr>
        <p:spPr>
          <a:xfrm>
            <a:off x="323850" y="0"/>
            <a:ext cx="8362950" cy="6524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9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900" b="1" smtClean="0"/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b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Знакомство с птицами ближайшего окружения, их связь со средой обитания. Изменение поведения птиц в зависимости от погодных условий. Формирование осознанно-правильного отношения к птицам.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9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9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-  Формирование предпосылок поисково-исследовательской деятельности, интеллектуальной инициативы;							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-  Развитие умения определять возможные методы решения проблемы с помощью взрослого, а затем и самостоятельно;								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-  Развитие творческого воображения;										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-  Воспитание осознанного отношения к птицам, умение   наблюдать за особенностями их поведения и на основе наблюдений делать простейшие выводы.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smtClean="0"/>
              <a:t> </a:t>
            </a:r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468313" y="1484313"/>
            <a:ext cx="8218487" cy="49720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/>
              <a:t> 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 </a:t>
            </a:r>
          </a:p>
          <a:p>
            <a:pPr algn="just" eaLnBrk="1" hangingPunct="1"/>
            <a:endParaRPr lang="ru-RU" smtClean="0"/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								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1341438"/>
          <a:ext cx="8137525" cy="5327650"/>
        </p:xfrm>
        <a:graphic>
          <a:graphicData uri="http://schemas.openxmlformats.org/drawingml/2006/table">
            <a:tbl>
              <a:tblPr/>
              <a:tblGrid>
                <a:gridCol w="2710707"/>
                <a:gridCol w="2714061"/>
                <a:gridCol w="2712384"/>
              </a:tblGrid>
              <a:tr h="13332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 Что дети знают?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 Что хотят узнать?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Что можно сделать?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94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Синички- это птицы (Лера)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Они очень маленькие(Кира)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Прилетают на кормушку их бывает много (Артур)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Синички любят сало, зёрнышки клюют (Егор)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Какой окрас у синички (Лера)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Где обитает летом (Кира)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Сколько птенцов (Егор)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Почему прилетает зимой в город (Артур)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Почему её называют синичкой (Влада)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Какое у неё гнездо (Саша)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Спросить у папы, мамы.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Покормить и понаблюдать;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Посмотреть в книжках;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Посмотреть в интернете.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8820472" cy="194421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Взрослые вместе с детьми спланировали работу.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общий план вошли: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 подбор художественной и научно-популярной литературы;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 иллюстраций и картин с изображением синичек и других птиц;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 изготовление дидактических игр;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 продумывание и написание конспектов занятий по ознакомлению с    зимующими птицами;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 составление всех мероприятий проекта «Синички» (этот план будет  корректироваться в процессе работы);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068638"/>
            <a:ext cx="3598862" cy="2087562"/>
          </a:xfrm>
        </p:spPr>
      </p:pic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616325"/>
            <a:ext cx="5086350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1"/>
          <p:cNvSpPr>
            <a:spLocks noGrp="1"/>
          </p:cNvSpPr>
          <p:nvPr>
            <p:ph idx="1"/>
          </p:nvPr>
        </p:nvSpPr>
        <p:spPr>
          <a:xfrm>
            <a:off x="457200" y="981075"/>
            <a:ext cx="8435975" cy="280828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Психологическая подготовка к «посещению» мира птиц. Создать радостное настроение, вызвать желание больше узнать о синичках.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Наблюдение за синичками на прогулке. На примере увиденных птиц знакомить с основными особенностями синичек: показать, какие крылья, как передвигаются, какой окрас у синичек.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663" y="400050"/>
            <a:ext cx="8219256" cy="77809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ИССЛЕДОВАТЕЛЬСКИЙ ЭТАП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1800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17905">
            <a:off x="171450" y="3986213"/>
            <a:ext cx="3976688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0800" dir="5219976" algn="ctr" rotWithShape="0">
              <a:srgbClr val="000000">
                <a:alpha val="32999"/>
              </a:srgbClr>
            </a:outerShdw>
          </a:effectLst>
        </p:spPr>
      </p:pic>
      <p:pic>
        <p:nvPicPr>
          <p:cNvPr id="20484" name="Picture 3" descr="K:\картинки синички\p.maj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4437063"/>
            <a:ext cx="194945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K:\картинки синички\синиц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7748">
            <a:off x="5476875" y="3789363"/>
            <a:ext cx="3382963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850" y="1481138"/>
            <a:ext cx="8569325" cy="5043487"/>
          </a:xfrm>
        </p:spPr>
        <p:txBody>
          <a:bodyPr>
            <a:normAutofit fontScale="4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4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Уголок чтения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рассматривание вместе с детьми иллюстраций и   картин с изображением птиц;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чтение художественной литературы о птицах;				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чтение стихотворений: «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Синий день» 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из которого мы узнали как поёт синица, после чего стали прислушиваться к пению синичек на прогулке), из стихотворения 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«Валенки»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узнали что синички таскают шерсть для утепления гнезда, разучили стихотворение 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«Синица»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(оно нам тоже дало подсказку -синички любят сало).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знакомство с пословицей «Лес без птиц и птицы без леса не живут».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3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6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6100" y="339725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Пополнение предметно-развивающей среды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Picture 3" descr="C:\Documents and Settings\User\Рабочий стол\пт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614</TotalTime>
  <Words>552</Words>
  <Application>Microsoft Office PowerPoint</Application>
  <PresentationFormat>Экран (4:3)</PresentationFormat>
  <Paragraphs>84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Arial</vt:lpstr>
      <vt:lpstr>Lucida Sans Unicode</vt:lpstr>
      <vt:lpstr>Wingdings 3</vt:lpstr>
      <vt:lpstr>Verdana</vt:lpstr>
      <vt:lpstr>Wingdings 2</vt:lpstr>
      <vt:lpstr>Calibri</vt:lpstr>
      <vt:lpstr>Agency FB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 образовательное  учреждение «Детский сад общеразвивающего вида с приоритетным осуществлением интеллектуального развития воспитаников №» </dc:title>
  <dc:creator>Рябинка</dc:creator>
  <cp:lastModifiedBy>user</cp:lastModifiedBy>
  <cp:revision>47</cp:revision>
  <dcterms:created xsi:type="dcterms:W3CDTF">2016-12-16T10:59:59Z</dcterms:created>
  <dcterms:modified xsi:type="dcterms:W3CDTF">2017-02-19T08:35:42Z</dcterms:modified>
</cp:coreProperties>
</file>