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4" r:id="rId6"/>
    <p:sldId id="273" r:id="rId7"/>
    <p:sldId id="275" r:id="rId8"/>
    <p:sldId id="272" r:id="rId9"/>
    <p:sldId id="276" r:id="rId10"/>
    <p:sldId id="271" r:id="rId11"/>
    <p:sldId id="277" r:id="rId12"/>
    <p:sldId id="270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285728"/>
            <a:ext cx="5029208" cy="1470025"/>
          </a:xfrm>
        </p:spPr>
        <p:txBody>
          <a:bodyPr/>
          <a:lstStyle/>
          <a:p>
            <a:r>
              <a:rPr lang="ru-RU" b="1" dirty="0" err="1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Портфолио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2285992"/>
            <a:ext cx="4271970" cy="828684"/>
          </a:xfrm>
        </p:spPr>
        <p:txBody>
          <a:bodyPr/>
          <a:lstStyle/>
          <a:p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ФИО ребенка</a:t>
            </a:r>
            <a:endParaRPr lang="ru-RU" b="1" i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Picture 3" descr="K:\порт\2 (2)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290250"/>
            <a:ext cx="2400288" cy="2567750"/>
          </a:xfrm>
          <a:prstGeom prst="rect">
            <a:avLst/>
          </a:prstGeom>
          <a:noFill/>
        </p:spPr>
      </p:pic>
      <p:pic>
        <p:nvPicPr>
          <p:cNvPr id="7" name="Picture 5" descr="K:\порт\34 (2)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71736" y="5177405"/>
            <a:ext cx="2433622" cy="1680595"/>
          </a:xfrm>
          <a:prstGeom prst="rect">
            <a:avLst/>
          </a:prstGeom>
          <a:noFill/>
        </p:spPr>
      </p:pic>
      <p:pic>
        <p:nvPicPr>
          <p:cNvPr id="8" name="Picture 4" descr="K:\порт\29 (2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56563" y="4643447"/>
            <a:ext cx="2887437" cy="2214554"/>
          </a:xfrm>
          <a:prstGeom prst="rect">
            <a:avLst/>
          </a:prstGeom>
          <a:noFill/>
        </p:spPr>
      </p:pic>
      <p:pic>
        <p:nvPicPr>
          <p:cNvPr id="10" name="Picture 7" descr="L:\картинки\butterfly2-005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4512622">
            <a:off x="7859365" y="776518"/>
            <a:ext cx="879844" cy="692144"/>
          </a:xfrm>
          <a:prstGeom prst="rect">
            <a:avLst/>
          </a:prstGeom>
          <a:noFill/>
        </p:spPr>
      </p:pic>
      <p:pic>
        <p:nvPicPr>
          <p:cNvPr id="11" name="Picture 5" descr="L:\картинки\butterfly2-013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599772">
            <a:off x="5487909" y="5502173"/>
            <a:ext cx="629239" cy="555212"/>
          </a:xfrm>
          <a:prstGeom prst="rect">
            <a:avLst/>
          </a:prstGeom>
          <a:noFill/>
        </p:spPr>
      </p:pic>
      <p:pic>
        <p:nvPicPr>
          <p:cNvPr id="12" name="Picture 5" descr="J:\космос\62446372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928546">
            <a:off x="291775" y="99140"/>
            <a:ext cx="1785918" cy="1709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428604"/>
            <a:ext cx="5029208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Старшая группа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4338" name="Picture 2" descr="J:\космос\6244637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785918" cy="1709379"/>
          </a:xfrm>
          <a:prstGeom prst="rect">
            <a:avLst/>
          </a:prstGeom>
          <a:noFill/>
        </p:spPr>
      </p:pic>
      <p:pic>
        <p:nvPicPr>
          <p:cNvPr id="8" name="Picture 2" descr="K:\порт\1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3953365"/>
            <a:ext cx="2714612" cy="2904635"/>
          </a:xfrm>
          <a:prstGeom prst="rect">
            <a:avLst/>
          </a:prstGeom>
          <a:noFill/>
        </p:spPr>
      </p:pic>
      <p:pic>
        <p:nvPicPr>
          <p:cNvPr id="11" name="Picture 4" descr="K:\порт\10 (2)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76755" y="3714753"/>
            <a:ext cx="3068789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2999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428604"/>
            <a:ext cx="5457836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Подготовительная группа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Picture 3" descr="K:\порт\ae074daf692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86456" y="4071942"/>
            <a:ext cx="3257544" cy="3114040"/>
          </a:xfrm>
          <a:prstGeom prst="rect">
            <a:avLst/>
          </a:prstGeom>
          <a:noFill/>
        </p:spPr>
      </p:pic>
      <p:pic>
        <p:nvPicPr>
          <p:cNvPr id="8" name="Picture 2" descr="K:\порт\f0f3537c7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" y="0"/>
            <a:ext cx="2680951" cy="1785926"/>
          </a:xfrm>
          <a:prstGeom prst="rect">
            <a:avLst/>
          </a:prstGeom>
          <a:noFill/>
        </p:spPr>
      </p:pic>
      <p:pic>
        <p:nvPicPr>
          <p:cNvPr id="15" name="Picture 9" descr="L:\картинки\Disney_0027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429132"/>
            <a:ext cx="2428868" cy="2428868"/>
          </a:xfrm>
          <a:prstGeom prst="rect">
            <a:avLst/>
          </a:prstGeom>
          <a:noFill/>
        </p:spPr>
      </p:pic>
      <p:pic>
        <p:nvPicPr>
          <p:cNvPr id="16" name="Picture 3" descr="J:\бабушка\20.gif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643570" y="5318770"/>
            <a:ext cx="1143008" cy="1539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3429024" cy="100013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Моя семья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Picture 2" descr="K:\порт\5 (2)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62332" y="4324678"/>
            <a:ext cx="2281668" cy="2533322"/>
          </a:xfrm>
          <a:prstGeom prst="rect">
            <a:avLst/>
          </a:prstGeom>
          <a:noFill/>
        </p:spPr>
      </p:pic>
      <p:pic>
        <p:nvPicPr>
          <p:cNvPr id="10" name="Picture 3" descr="K:\порт\8 (2)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" y="4496646"/>
            <a:ext cx="2857488" cy="2361353"/>
          </a:xfrm>
          <a:prstGeom prst="rect">
            <a:avLst/>
          </a:prstGeom>
          <a:noFill/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428992" y="4214818"/>
            <a:ext cx="4129094" cy="1752600"/>
          </a:xfrm>
        </p:spPr>
        <p:txBody>
          <a:bodyPr/>
          <a:lstStyle/>
          <a:p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ФИО родителей</a:t>
            </a:r>
            <a:endParaRPr lang="ru-RU" b="1" i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3" name="Picture 12" descr="L:\картинки\Disney_0028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60" y="4848228"/>
            <a:ext cx="2009772" cy="2009772"/>
          </a:xfrm>
          <a:prstGeom prst="rect">
            <a:avLst/>
          </a:prstGeom>
          <a:noFill/>
        </p:spPr>
      </p:pic>
      <p:pic>
        <p:nvPicPr>
          <p:cNvPr id="14" name="Picture 2" descr="J:\космос\62446372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507749">
            <a:off x="7017816" y="87907"/>
            <a:ext cx="1785918" cy="1709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285728"/>
            <a:ext cx="5029208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Мои воспитатели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4271970" cy="828684"/>
          </a:xfrm>
        </p:spPr>
        <p:txBody>
          <a:bodyPr/>
          <a:lstStyle/>
          <a:p>
            <a:r>
              <a:rPr lang="ru-RU" b="1" i="1" dirty="0" err="1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ФИОвоспит</a:t>
            </a:r>
            <a:endParaRPr lang="ru-RU" b="1" i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Picture 2" descr="K:\порт\13 (3)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500042"/>
            <a:ext cx="3357554" cy="2686043"/>
          </a:xfrm>
          <a:prstGeom prst="rect">
            <a:avLst/>
          </a:prstGeom>
          <a:noFill/>
        </p:spPr>
      </p:pic>
      <p:pic>
        <p:nvPicPr>
          <p:cNvPr id="10" name="Picture 3" descr="K:\порт\20 (2)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3" y="3736577"/>
            <a:ext cx="2500298" cy="3121424"/>
          </a:xfrm>
          <a:prstGeom prst="rect">
            <a:avLst/>
          </a:prstGeom>
          <a:noFill/>
        </p:spPr>
      </p:pic>
      <p:pic>
        <p:nvPicPr>
          <p:cNvPr id="12" name="Picture 5" descr="K:\порт\76969264_3914090_school0448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1857364"/>
            <a:ext cx="648912" cy="637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428604"/>
            <a:ext cx="5029208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Мой детский сад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9" name="Picture 3" descr="K:\порт\73208939_0_54569_1c40232_XX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3486060"/>
            <a:ext cx="2640133" cy="3371940"/>
          </a:xfrm>
          <a:prstGeom prst="rect">
            <a:avLst/>
          </a:prstGeom>
          <a:noFill/>
        </p:spPr>
      </p:pic>
      <p:pic>
        <p:nvPicPr>
          <p:cNvPr id="10244" name="Picture 4" descr="J:\домики\46e96e1fe0fc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38" y="3786190"/>
            <a:ext cx="3000396" cy="2737046"/>
          </a:xfrm>
          <a:prstGeom prst="rect">
            <a:avLst/>
          </a:prstGeom>
          <a:noFill/>
        </p:spPr>
      </p:pic>
      <p:pic>
        <p:nvPicPr>
          <p:cNvPr id="10245" name="Picture 5" descr="J:\космос\62446372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969519">
            <a:off x="291775" y="99140"/>
            <a:ext cx="1785918" cy="1709379"/>
          </a:xfrm>
          <a:prstGeom prst="rect">
            <a:avLst/>
          </a:prstGeom>
          <a:noFill/>
        </p:spPr>
      </p:pic>
      <p:pic>
        <p:nvPicPr>
          <p:cNvPr id="1026" name="Picture 2" descr="K:\порт\12 (2)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-357222" y="4185731"/>
            <a:ext cx="2714644" cy="267226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5143512"/>
            <a:ext cx="3414714" cy="685808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МАДОУ «Катюша»</a:t>
            </a:r>
            <a:endParaRPr lang="ru-RU" b="1" i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142984"/>
            <a:ext cx="5029208" cy="1470025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Мои достижения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8" name="Picture 3" descr="K:\порт\1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4328397"/>
            <a:ext cx="2466964" cy="2529602"/>
          </a:xfrm>
          <a:prstGeom prst="rect">
            <a:avLst/>
          </a:prstGeom>
          <a:noFill/>
        </p:spPr>
      </p:pic>
      <p:pic>
        <p:nvPicPr>
          <p:cNvPr id="10" name="Picture 2" descr="K:\порт\40 (2)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285720" y="3929066"/>
            <a:ext cx="1643198" cy="2928934"/>
          </a:xfrm>
          <a:prstGeom prst="rect">
            <a:avLst/>
          </a:prstGeom>
          <a:noFill/>
        </p:spPr>
      </p:pic>
      <p:pic>
        <p:nvPicPr>
          <p:cNvPr id="11" name="Picture 4" descr="K:\порт\smeshariki-16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357794"/>
            <a:ext cx="2714644" cy="2910098"/>
          </a:xfrm>
          <a:prstGeom prst="rect">
            <a:avLst/>
          </a:prstGeom>
          <a:noFill/>
        </p:spPr>
      </p:pic>
      <p:pic>
        <p:nvPicPr>
          <p:cNvPr id="12" name="Picture 6" descr="K:\порт\1217822875_0lik.ru_15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357430"/>
            <a:ext cx="2009755" cy="1459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428604"/>
            <a:ext cx="5029208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Младшая группа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2290" name="Picture 2" descr="J:\космос\6244637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940530" cy="1857364"/>
          </a:xfrm>
          <a:prstGeom prst="rect">
            <a:avLst/>
          </a:prstGeom>
          <a:noFill/>
        </p:spPr>
      </p:pic>
      <p:pic>
        <p:nvPicPr>
          <p:cNvPr id="10" name="Picture 2" descr="K:\порт\0_a0e8e_be5a1ccd_XL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57158" y="3921171"/>
            <a:ext cx="2214546" cy="2936829"/>
          </a:xfrm>
          <a:prstGeom prst="rect">
            <a:avLst/>
          </a:prstGeom>
          <a:noFill/>
        </p:spPr>
      </p:pic>
      <p:pic>
        <p:nvPicPr>
          <p:cNvPr id="11" name="Picture 10" descr="L:\картинки\Disney_0027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4000512"/>
            <a:ext cx="2857488" cy="2857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K:\порт\df15ecfd08a38bd049da00b9918d29d7_ful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143000" y="-1143001"/>
            <a:ext cx="6858000" cy="9144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57166"/>
            <a:ext cx="5029208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Средняя группа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3314" name="Picture 2" descr="J:\космос\6244637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3470" y="0"/>
            <a:ext cx="1940530" cy="1857364"/>
          </a:xfrm>
          <a:prstGeom prst="rect">
            <a:avLst/>
          </a:prstGeom>
          <a:noFill/>
        </p:spPr>
      </p:pic>
      <p:pic>
        <p:nvPicPr>
          <p:cNvPr id="10" name="Picture 4" descr="K:\порт\73209063_0_545b0_25c8e346_XL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4214818"/>
            <a:ext cx="2200840" cy="2923067"/>
          </a:xfrm>
          <a:prstGeom prst="rect">
            <a:avLst/>
          </a:prstGeom>
          <a:noFill/>
        </p:spPr>
      </p:pic>
      <p:pic>
        <p:nvPicPr>
          <p:cNvPr id="14" name="Picture 11" descr="L:\картинки\Disney_0028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4071942"/>
            <a:ext cx="2571736" cy="2571736"/>
          </a:xfrm>
          <a:prstGeom prst="rect">
            <a:avLst/>
          </a:prstGeom>
          <a:noFill/>
        </p:spPr>
      </p:pic>
      <p:pic>
        <p:nvPicPr>
          <p:cNvPr id="15" name="Picture 3" descr="L:\картинки\74f1bb96ffb97025283a34540c1f9eeb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214818"/>
            <a:ext cx="2686054" cy="3218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порт\image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27</Words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Портфолио</vt:lpstr>
      <vt:lpstr>Моя семья</vt:lpstr>
      <vt:lpstr>Мои воспитатели</vt:lpstr>
      <vt:lpstr>Мой детский сад</vt:lpstr>
      <vt:lpstr>Мои достижения</vt:lpstr>
      <vt:lpstr>Младшая группа</vt:lpstr>
      <vt:lpstr>Слайд 7</vt:lpstr>
      <vt:lpstr>Средняя группа</vt:lpstr>
      <vt:lpstr>Слайд 9</vt:lpstr>
      <vt:lpstr>Старшая группа</vt:lpstr>
      <vt:lpstr>Слайд 11</vt:lpstr>
      <vt:lpstr>Подготовительная группа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семья</cp:lastModifiedBy>
  <cp:revision>18</cp:revision>
  <dcterms:created xsi:type="dcterms:W3CDTF">2013-04-07T11:42:15Z</dcterms:created>
  <dcterms:modified xsi:type="dcterms:W3CDTF">2017-02-19T12:17:05Z</dcterms:modified>
</cp:coreProperties>
</file>