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36912"/>
            <a:ext cx="8352928" cy="41044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Подготовка к выбору модуля ОПК через внеклассную работу в 3 классе в течение учебного года</a:t>
            </a:r>
            <a:r>
              <a:rPr lang="ru-RU" sz="2800" i="1" dirty="0" smtClean="0">
                <a:solidFill>
                  <a:schemeClr val="tx1"/>
                </a:solidFill>
              </a:rPr>
              <a:t/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/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из опыта работы учителя начальных классов </a:t>
            </a:r>
            <a:r>
              <a:rPr lang="ru-RU" sz="2800" i="1" dirty="0" err="1" smtClean="0">
                <a:solidFill>
                  <a:schemeClr val="tx1"/>
                </a:solidFill>
              </a:rPr>
              <a:t>Деркач</a:t>
            </a:r>
            <a:r>
              <a:rPr lang="ru-RU" sz="2800" i="1" dirty="0" smtClean="0">
                <a:solidFill>
                  <a:schemeClr val="tx1"/>
                </a:solidFill>
              </a:rPr>
              <a:t> Ольги Леонидовны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апрель 2015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40466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ГБОУ СОШ № 511 </a:t>
            </a:r>
          </a:p>
          <a:p>
            <a:pPr algn="ctr"/>
            <a:r>
              <a:rPr lang="ru-RU" dirty="0" smtClean="0"/>
              <a:t>Пушкинского района города Санкт - Петербурга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785794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428604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Круглый стол.  </a:t>
            </a:r>
          </a:p>
          <a:p>
            <a:pPr algn="ctr"/>
            <a:r>
              <a:rPr lang="ru-RU" sz="3200" dirty="0" smtClean="0"/>
              <a:t>«РАДОНЕЖСКИЙ СТАРЕЦ»</a:t>
            </a:r>
          </a:p>
          <a:p>
            <a:endParaRPr lang="ru-RU" sz="3600" dirty="0"/>
          </a:p>
        </p:txBody>
      </p:sp>
      <p:pic>
        <p:nvPicPr>
          <p:cNvPr id="2050" name="Picture 2" descr="F:\флешка1\сергий радонежский,театр\DSC07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924944"/>
            <a:ext cx="4326349" cy="2877419"/>
          </a:xfrm>
          <a:prstGeom prst="rect">
            <a:avLst/>
          </a:prstGeom>
          <a:noFill/>
        </p:spPr>
      </p:pic>
      <p:pic>
        <p:nvPicPr>
          <p:cNvPr id="2051" name="Picture 3" descr="F:\флешка1\сергий радонежский,театр\DSC07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4077404" cy="2711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Тематический урок</a:t>
            </a:r>
          </a:p>
          <a:p>
            <a:pPr algn="ctr"/>
            <a:r>
              <a:rPr lang="ru-RU" sz="3200" dirty="0" smtClean="0"/>
              <a:t>«РУССКОЕ СЕРДЦЕ ТЕБЯ НЕ ЗАБУДЕТ»</a:t>
            </a:r>
            <a:endParaRPr lang="ru-RU" sz="3200" dirty="0"/>
          </a:p>
        </p:txBody>
      </p:sp>
      <p:pic>
        <p:nvPicPr>
          <p:cNvPr id="3074" name="Picture 2" descr="F:\флешка1\26 ноября\DSC_00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924944"/>
            <a:ext cx="4043492" cy="2688427"/>
          </a:xfrm>
          <a:prstGeom prst="rect">
            <a:avLst/>
          </a:prstGeom>
          <a:noFill/>
        </p:spPr>
      </p:pic>
      <p:pic>
        <p:nvPicPr>
          <p:cNvPr id="3075" name="Picture 3" descr="F:\флешка1\26 ноября\DSC_01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2"/>
            <a:ext cx="3935772" cy="2616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76672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3200" dirty="0" smtClean="0"/>
              <a:t>ВОСКРЕСНАЯ ШКОЛА</a:t>
            </a:r>
          </a:p>
          <a:p>
            <a:pPr algn="ctr"/>
            <a:r>
              <a:rPr lang="ru-RU" sz="3200" dirty="0" smtClean="0"/>
              <a:t> «БЛОКАДА»</a:t>
            </a:r>
            <a:endParaRPr lang="ru-RU" sz="3200" dirty="0"/>
          </a:p>
        </p:txBody>
      </p:sp>
      <p:pic>
        <p:nvPicPr>
          <p:cNvPr id="1026" name="Picture 2" descr="F:\1 февраля\DSC08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2667596" cy="4010869"/>
          </a:xfrm>
          <a:prstGeom prst="rect">
            <a:avLst/>
          </a:prstGeom>
          <a:noFill/>
        </p:spPr>
      </p:pic>
      <p:pic>
        <p:nvPicPr>
          <p:cNvPr id="1027" name="Picture 3" descr="F:\1 февраля\DSC086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76872"/>
            <a:ext cx="5351637" cy="3559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681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ТЕМАТИЧЕСКИЙ УРОК</a:t>
            </a:r>
          </a:p>
          <a:p>
            <a:pPr algn="ctr"/>
            <a:r>
              <a:rPr lang="ru-RU" sz="3200" dirty="0" smtClean="0"/>
              <a:t>«ЧЕСТЬ И ОТВАГА»</a:t>
            </a:r>
            <a:endParaRPr lang="ru-RU" sz="3200" dirty="0"/>
          </a:p>
        </p:txBody>
      </p:sp>
      <p:pic>
        <p:nvPicPr>
          <p:cNvPr id="4098" name="Picture 2" descr="F:\флешка1\бородино\DSC08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681103" cy="2448272"/>
          </a:xfrm>
          <a:prstGeom prst="rect">
            <a:avLst/>
          </a:prstGeom>
          <a:noFill/>
        </p:spPr>
      </p:pic>
      <p:pic>
        <p:nvPicPr>
          <p:cNvPr id="4099" name="Picture 3" descr="F:\флешка1\бородино\DSC087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708920"/>
            <a:ext cx="4222443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00042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УЧАСТИЕ В ФЕСТИВАЛЕ </a:t>
            </a:r>
          </a:p>
          <a:p>
            <a:pPr algn="ctr"/>
            <a:r>
              <a:rPr lang="ru-RU" sz="3200" dirty="0" smtClean="0"/>
              <a:t>«СВЯТОЕ ИМЯ ГОДА»</a:t>
            </a:r>
            <a:endParaRPr lang="ru-RU" sz="3200" dirty="0"/>
          </a:p>
        </p:txBody>
      </p:sp>
      <p:pic>
        <p:nvPicPr>
          <p:cNvPr id="1026" name="Picture 2" descr="C:\Users\мама ТАНЯ\Desktop\WP_20150317_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868144" y="2060848"/>
            <a:ext cx="2859928" cy="3744416"/>
          </a:xfrm>
          <a:prstGeom prst="rect">
            <a:avLst/>
          </a:prstGeom>
          <a:noFill/>
        </p:spPr>
      </p:pic>
      <p:pic>
        <p:nvPicPr>
          <p:cNvPr id="1027" name="Picture 3" descr="D:\ТАТЬЯНА ПАВЛОВНА\ФОТО телефон 3\WP_20150319_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420888"/>
            <a:ext cx="4999414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7148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ПРАЗДНИК В ВОСКРЕСНОЙ ШКОЛЕ</a:t>
            </a:r>
          </a:p>
          <a:p>
            <a:pPr algn="ctr"/>
            <a:r>
              <a:rPr lang="ru-RU" sz="3200" dirty="0" smtClean="0"/>
              <a:t>ВЫСТУПЛЕНИЕ.ЗВОННИЦА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371751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72816"/>
            <a:ext cx="358932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05064"/>
            <a:ext cx="371751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79626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ВЕСЕННИЕ КАНИКУЛЫ</a:t>
            </a:r>
          </a:p>
          <a:p>
            <a:pPr algn="ctr"/>
            <a:r>
              <a:rPr lang="ru-RU" sz="3200" dirty="0" smtClean="0"/>
              <a:t>«ПАСХАЛЬНАЯ ОТКРЫТКА»</a:t>
            </a:r>
            <a:endParaRPr lang="ru-RU" sz="3200" dirty="0"/>
          </a:p>
        </p:txBody>
      </p:sp>
      <p:pic>
        <p:nvPicPr>
          <p:cNvPr id="3" name="Рисунок 2" descr="G:\КАНИКУЛЫ ВЕСНОЙ\кАНИКУЛЫ\DSC085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84784"/>
            <a:ext cx="32403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:\КАНИКУЛЫ ВЕСНОЙ\кАНИКУЛЫ\DSC0845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328128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КАНИКУЛЫ ВЕСНОЙ\кАНИКУЛЫ\DSC0846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933056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5445224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СПАСИБО ЗА ВНИМАНИЕ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620688"/>
            <a:ext cx="707918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ГЛАВНОМ – ЕДИНСТВО,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ВО </a:t>
            </a:r>
            <a:r>
              <a:rPr lang="ru-RU" dirty="0" smtClean="0"/>
              <a:t>ВТОРОСТЕПЕННОМ – СВОБОДА</a:t>
            </a:r>
            <a:r>
              <a:rPr lang="ru-RU" dirty="0" smtClean="0"/>
              <a:t>, 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          ВО </a:t>
            </a:r>
            <a:r>
              <a:rPr lang="ru-RU" dirty="0" smtClean="0"/>
              <a:t>ВСЁМ – ЛЮБОВЬ.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святой </a:t>
            </a:r>
            <a:r>
              <a:rPr lang="ru-RU" dirty="0" err="1" smtClean="0"/>
              <a:t>Викентий</a:t>
            </a:r>
            <a:r>
              <a:rPr lang="ru-RU" dirty="0" smtClean="0"/>
              <a:t> </a:t>
            </a:r>
            <a:r>
              <a:rPr lang="ru-RU" dirty="0" err="1" smtClean="0"/>
              <a:t>Леринский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254</TotalTime>
  <Words>83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 Подготовка к выбору модуля ОПК через внеклассную работу в 3 классе в течение учебного года  из опыта работы учителя начальных классов Деркач Ольги Леонидовны  апрель 2015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Подготовка к выбору модуля ОПК через внеклассную работу в 3 классе в течении учебного года.</dc:title>
  <dc:creator>123-key</dc:creator>
  <cp:lastModifiedBy>Пользователь</cp:lastModifiedBy>
  <cp:revision>27</cp:revision>
  <dcterms:created xsi:type="dcterms:W3CDTF">2015-04-21T20:10:16Z</dcterms:created>
  <dcterms:modified xsi:type="dcterms:W3CDTF">2015-04-23T10:22:00Z</dcterms:modified>
</cp:coreProperties>
</file>