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6" r:id="rId3"/>
    <p:sldId id="257" r:id="rId4"/>
    <p:sldId id="258" r:id="rId5"/>
    <p:sldId id="260" r:id="rId6"/>
    <p:sldId id="262" r:id="rId7"/>
    <p:sldId id="263" r:id="rId8"/>
    <p:sldId id="264" r:id="rId9"/>
    <p:sldId id="265" r:id="rId10"/>
    <p:sldId id="267"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084D"/>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chemeClr val="accent4">
              <a:lumMod val="40000"/>
              <a:lumOff val="60000"/>
            </a:schemeClr>
          </a:solidFill>
        </p:spPr>
        <p:txBody>
          <a:bodyPr anchor="t" anchorCtr="0">
            <a:normAutofit/>
          </a:bodyPr>
          <a:lstStyle/>
          <a:p>
            <a:r>
              <a:rPr lang="en-US" sz="6000" dirty="0" smtClean="0">
                <a:latin typeface="Blackadder ITC" pitchFamily="82" charset="0"/>
              </a:rPr>
              <a:t/>
            </a:r>
            <a:br>
              <a:rPr lang="en-US" sz="6000" dirty="0" smtClean="0">
                <a:latin typeface="Blackadder ITC" pitchFamily="82" charset="0"/>
              </a:rPr>
            </a:br>
            <a:r>
              <a:rPr lang="en-US" sz="6000" dirty="0" smtClean="0">
                <a:latin typeface="Blackadder ITC" pitchFamily="82" charset="0"/>
              </a:rPr>
              <a:t/>
            </a:r>
            <a:br>
              <a:rPr lang="en-US" sz="6000" dirty="0" smtClean="0">
                <a:latin typeface="Blackadder ITC" pitchFamily="82" charset="0"/>
              </a:rPr>
            </a:br>
            <a:r>
              <a:rPr lang="en-US" sz="8000" b="1" dirty="0" smtClean="0">
                <a:solidFill>
                  <a:srgbClr val="7C084D"/>
                </a:solidFill>
                <a:latin typeface="Blackadder ITC" pitchFamily="82" charset="0"/>
              </a:rPr>
              <a:t>Saint Valentine`s Day</a:t>
            </a:r>
            <a:endParaRPr lang="ru-RU" sz="8000" b="1" dirty="0">
              <a:solidFill>
                <a:srgbClr val="7C084D"/>
              </a:solidFill>
            </a:endParaRPr>
          </a:p>
        </p:txBody>
      </p:sp>
      <p:pic>
        <p:nvPicPr>
          <p:cNvPr id="10248" name="Picture 8" descr="http://boombob.ru/img/picture/Apr/03/5bae9eb1c8cf78429efafba327334403/6.jpg"/>
          <p:cNvPicPr>
            <a:picLocks noChangeAspect="1" noChangeArrowheads="1"/>
          </p:cNvPicPr>
          <p:nvPr/>
        </p:nvPicPr>
        <p:blipFill>
          <a:blip r:embed="rId2" cstate="print"/>
          <a:srcRect/>
          <a:stretch>
            <a:fillRect/>
          </a:stretch>
        </p:blipFill>
        <p:spPr bwMode="auto">
          <a:xfrm>
            <a:off x="6732240" y="332656"/>
            <a:ext cx="1872208" cy="1080120"/>
          </a:xfrm>
          <a:prstGeom prst="rect">
            <a:avLst/>
          </a:prstGeom>
          <a:noFill/>
        </p:spPr>
      </p:pic>
      <p:pic>
        <p:nvPicPr>
          <p:cNvPr id="10250" name="Picture 10" descr="http://www.fatelines.net/images/holidays/simvoly-dnja-vseh-vljublennyh/pro-lubov109.gif"/>
          <p:cNvPicPr>
            <a:picLocks noChangeAspect="1" noChangeArrowheads="1" noCrop="1"/>
          </p:cNvPicPr>
          <p:nvPr/>
        </p:nvPicPr>
        <p:blipFill>
          <a:blip r:embed="rId3" cstate="print"/>
          <a:srcRect/>
          <a:stretch>
            <a:fillRect/>
          </a:stretch>
        </p:blipFill>
        <p:spPr bwMode="auto">
          <a:xfrm>
            <a:off x="467544" y="188640"/>
            <a:ext cx="1440160" cy="1296144"/>
          </a:xfrm>
          <a:prstGeom prst="rect">
            <a:avLst/>
          </a:prstGeom>
          <a:noFill/>
        </p:spPr>
      </p:pic>
      <p:pic>
        <p:nvPicPr>
          <p:cNvPr id="10254" name="Picture 14" descr="http://3.bp.blogspot.com/-uWb5RcCv-fI/T0W4o2vTI3I/AAAAAAAAAeA/w-Bcb72nA50/s1600/Morden+Pink+Rose+09+darker.JPG"/>
          <p:cNvPicPr>
            <a:picLocks noChangeAspect="1" noChangeArrowheads="1"/>
          </p:cNvPicPr>
          <p:nvPr/>
        </p:nvPicPr>
        <p:blipFill>
          <a:blip r:embed="rId4" cstate="print"/>
          <a:srcRect/>
          <a:stretch>
            <a:fillRect/>
          </a:stretch>
        </p:blipFill>
        <p:spPr bwMode="auto">
          <a:xfrm>
            <a:off x="1907704" y="3212976"/>
            <a:ext cx="5328592" cy="3312368"/>
          </a:xfrm>
          <a:prstGeom prst="rect">
            <a:avLst/>
          </a:prstGeom>
          <a:noFill/>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78298"/>
          </a:xfrm>
        </p:spPr>
        <p:txBody>
          <a:bodyPr>
            <a:normAutofit/>
          </a:bodyPr>
          <a:lstStyle/>
          <a:p>
            <a:r>
              <a:rPr lang="en-US" sz="8000" i="1" dirty="0" smtClean="0">
                <a:solidFill>
                  <a:schemeClr val="accent2">
                    <a:lumMod val="75000"/>
                  </a:schemeClr>
                </a:solidFill>
                <a:latin typeface="Monotype Corsiva" pitchFamily="66" charset="0"/>
              </a:rPr>
              <a:t>Happy Valentine Day!</a:t>
            </a:r>
            <a:endParaRPr lang="ru-RU" sz="8000" i="1" dirty="0">
              <a:solidFill>
                <a:schemeClr val="accent2">
                  <a:lumMod val="75000"/>
                </a:schemeClr>
              </a:solidFill>
              <a:latin typeface="Monotype Corsiva" pitchFamily="66" charset="0"/>
            </a:endParaRPr>
          </a:p>
        </p:txBody>
      </p:sp>
      <p:pic>
        <p:nvPicPr>
          <p:cNvPr id="1026" name="Picture 2" descr="C:\Users\Екатерина\Pictures\H_35LpQC1R0Ngc9i0.jpg"/>
          <p:cNvPicPr>
            <a:picLocks noGrp="1" noChangeAspect="1" noChangeArrowheads="1"/>
          </p:cNvPicPr>
          <p:nvPr>
            <p:ph idx="1"/>
          </p:nvPr>
        </p:nvPicPr>
        <p:blipFill>
          <a:blip r:embed="rId2" cstate="print"/>
          <a:srcRect/>
          <a:stretch>
            <a:fillRect/>
          </a:stretch>
        </p:blipFill>
        <p:spPr bwMode="auto">
          <a:xfrm>
            <a:off x="2123728" y="2852936"/>
            <a:ext cx="4896544" cy="377728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There are several legends about St. Valentine's Day. One of the legends says that Valentine was Christian priest who lived in the 3 century A.D.</a:t>
            </a:r>
            <a:endParaRPr lang="ru-RU" sz="2800" dirty="0"/>
          </a:p>
        </p:txBody>
      </p:sp>
      <p:pic>
        <p:nvPicPr>
          <p:cNvPr id="10242" name="Picture 2" descr="http://avtograf22.ru/wp-content/uploads/2015/02/svyatoi-valentin.jpg"/>
          <p:cNvPicPr>
            <a:picLocks noChangeAspect="1" noChangeArrowheads="1"/>
          </p:cNvPicPr>
          <p:nvPr/>
        </p:nvPicPr>
        <p:blipFill>
          <a:blip r:embed="rId2" cstate="print"/>
          <a:srcRect/>
          <a:stretch>
            <a:fillRect/>
          </a:stretch>
        </p:blipFill>
        <p:spPr bwMode="auto">
          <a:xfrm>
            <a:off x="1475656" y="1772816"/>
            <a:ext cx="6264696" cy="432048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dirty="0" smtClean="0"/>
              <a:t>He was put into prison by roman authorities for his teachings and was beheaded on February 14</a:t>
            </a:r>
            <a:endParaRPr lang="ru-RU" sz="2800" dirty="0"/>
          </a:p>
        </p:txBody>
      </p:sp>
      <p:pic>
        <p:nvPicPr>
          <p:cNvPr id="9220" name="Picture 4" descr="http://hotelsheremetievo.ru/uploads/posts/2016-05/1464615951_saint-valentine.jpg"/>
          <p:cNvPicPr>
            <a:picLocks noChangeAspect="1" noChangeArrowheads="1"/>
          </p:cNvPicPr>
          <p:nvPr/>
        </p:nvPicPr>
        <p:blipFill>
          <a:blip r:embed="rId2" cstate="print"/>
          <a:srcRect/>
          <a:stretch>
            <a:fillRect/>
          </a:stretch>
        </p:blipFill>
        <p:spPr bwMode="auto">
          <a:xfrm>
            <a:off x="1403648" y="1556792"/>
            <a:ext cx="6264696" cy="453650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t>According to another legend, Valentine was an Italian bishop who lived at about the same time. He was thrown into prison because he secretly married couples, contrary to the laws of the Roman empire.</a:t>
            </a:r>
            <a:endParaRPr lang="ru-RU" sz="2400" dirty="0"/>
          </a:p>
        </p:txBody>
      </p:sp>
      <p:pic>
        <p:nvPicPr>
          <p:cNvPr id="8194" name="Picture 2" descr="http://www.taday.ru/data/2011/02/14/1234926627/St-valentine-baptizing-st-lucilla-jacopo-bassano.jpg"/>
          <p:cNvPicPr>
            <a:picLocks noChangeAspect="1" noChangeArrowheads="1"/>
          </p:cNvPicPr>
          <p:nvPr/>
        </p:nvPicPr>
        <p:blipFill>
          <a:blip r:embed="rId2" cstate="print"/>
          <a:srcRect/>
          <a:stretch>
            <a:fillRect/>
          </a:stretch>
        </p:blipFill>
        <p:spPr bwMode="auto">
          <a:xfrm>
            <a:off x="1331640" y="1817440"/>
            <a:ext cx="6552728" cy="504056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t>While in prison, Valentine fell in love with a young girl, his jailor’s daughter, who visited him during his confinement. Before his death, he wrote her a letter, which he signed ‘From your Valentine,’ an expression that is still in use today.</a:t>
            </a:r>
            <a:endParaRPr lang="ru-RU" sz="2400" dirty="0"/>
          </a:p>
        </p:txBody>
      </p:sp>
      <p:pic>
        <p:nvPicPr>
          <p:cNvPr id="6146" name="Picture 2" descr="http://tit-personal.ru/uploads/posts/2016-04/1461208509_img341.jpg"/>
          <p:cNvPicPr>
            <a:picLocks noChangeAspect="1" noChangeArrowheads="1"/>
          </p:cNvPicPr>
          <p:nvPr/>
        </p:nvPicPr>
        <p:blipFill>
          <a:blip r:embed="rId2" cstate="print"/>
          <a:srcRect/>
          <a:stretch>
            <a:fillRect/>
          </a:stretch>
        </p:blipFill>
        <p:spPr bwMode="auto">
          <a:xfrm>
            <a:off x="1331640" y="1601416"/>
            <a:ext cx="6552728" cy="525658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t>Legends usually says that Valentine was a sympathetic, heroic, and romantic person. In the Middle Ages, Valentine was one of the most popular saints in England and France.</a:t>
            </a:r>
            <a:endParaRPr lang="ru-RU" sz="2400" dirty="0"/>
          </a:p>
        </p:txBody>
      </p:sp>
      <p:pic>
        <p:nvPicPr>
          <p:cNvPr id="4098" name="Picture 2" descr="http://www.crown6.org/_pu/26/17965349.jpg"/>
          <p:cNvPicPr>
            <a:picLocks noChangeAspect="1" noChangeArrowheads="1"/>
          </p:cNvPicPr>
          <p:nvPr/>
        </p:nvPicPr>
        <p:blipFill>
          <a:blip r:embed="rId2" cstate="print"/>
          <a:srcRect/>
          <a:stretch>
            <a:fillRect/>
          </a:stretch>
        </p:blipFill>
        <p:spPr bwMode="auto">
          <a:xfrm>
            <a:off x="1115616" y="1556792"/>
            <a:ext cx="3024336" cy="4392488"/>
          </a:xfrm>
          <a:prstGeom prst="rect">
            <a:avLst/>
          </a:prstGeom>
          <a:noFill/>
        </p:spPr>
      </p:pic>
      <p:pic>
        <p:nvPicPr>
          <p:cNvPr id="4100" name="Picture 4" descr="http://www.margoscha.ru/praz/praz_glav/valentin.jpg"/>
          <p:cNvPicPr>
            <a:picLocks noChangeAspect="1" noChangeArrowheads="1"/>
          </p:cNvPicPr>
          <p:nvPr/>
        </p:nvPicPr>
        <p:blipFill>
          <a:blip r:embed="rId3" cstate="print"/>
          <a:srcRect/>
          <a:stretch>
            <a:fillRect/>
          </a:stretch>
        </p:blipFill>
        <p:spPr bwMode="auto">
          <a:xfrm>
            <a:off x="5364088" y="2132856"/>
            <a:ext cx="2880320" cy="439248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866330"/>
          </a:xfrm>
        </p:spPr>
        <p:txBody>
          <a:bodyPr>
            <a:noAutofit/>
          </a:bodyPr>
          <a:lstStyle/>
          <a:p>
            <a:pPr fontAlgn="base"/>
            <a:r>
              <a:rPr lang="en-US" sz="2800" b="1" dirty="0" smtClean="0"/>
              <a:t> </a:t>
            </a:r>
            <a:r>
              <a:rPr lang="en-US" sz="3200" b="1" dirty="0" smtClean="0"/>
              <a:t>Interesting facts about Valentine’s Day.</a:t>
            </a:r>
            <a:r>
              <a:rPr lang="en-US" sz="2800" b="1" dirty="0" smtClean="0"/>
              <a:t/>
            </a:r>
            <a:br>
              <a:rPr lang="en-US" sz="2800" b="1" dirty="0" smtClean="0"/>
            </a:br>
            <a:r>
              <a:rPr lang="en-US" sz="2800" b="1" dirty="0" smtClean="0"/>
              <a:t/>
            </a:r>
            <a:br>
              <a:rPr lang="en-US" sz="2800" b="1" dirty="0" smtClean="0"/>
            </a:br>
            <a:r>
              <a:rPr lang="en-US" sz="2800" b="1" dirty="0" smtClean="0"/>
              <a:t/>
            </a:r>
            <a:br>
              <a:rPr lang="en-US" sz="2800" b="1" dirty="0" smtClean="0"/>
            </a:br>
            <a:r>
              <a:rPr lang="en-US" sz="2800" dirty="0" smtClean="0"/>
              <a:t>Valentine’s Day is the second largest card-sending holiday of the year (after Christmas). </a:t>
            </a:r>
            <a:br>
              <a:rPr lang="en-US" sz="2800" dirty="0" smtClean="0"/>
            </a:br>
            <a:endParaRPr lang="ru-RU" sz="2800" dirty="0"/>
          </a:p>
        </p:txBody>
      </p:sp>
      <p:pic>
        <p:nvPicPr>
          <p:cNvPr id="3" name="Picture 4" descr="https://openclipart.org/image/800px/svg_to_png/159649/1315549838.png"/>
          <p:cNvPicPr>
            <a:picLocks noChangeAspect="1" noChangeArrowheads="1"/>
          </p:cNvPicPr>
          <p:nvPr/>
        </p:nvPicPr>
        <p:blipFill>
          <a:blip r:embed="rId2" cstate="print"/>
          <a:srcRect/>
          <a:stretch>
            <a:fillRect/>
          </a:stretch>
        </p:blipFill>
        <p:spPr bwMode="auto">
          <a:xfrm>
            <a:off x="6012160" y="4293096"/>
            <a:ext cx="2808312" cy="2376264"/>
          </a:xfrm>
          <a:prstGeom prst="rect">
            <a:avLst/>
          </a:prstGeom>
          <a:noFill/>
        </p:spPr>
      </p:pic>
      <p:pic>
        <p:nvPicPr>
          <p:cNvPr id="3074" name="Picture 2" descr="http://supruzhestwo.ru/wp-content/uploads/2015/01/722.jpg"/>
          <p:cNvPicPr>
            <a:picLocks noChangeAspect="1" noChangeArrowheads="1"/>
          </p:cNvPicPr>
          <p:nvPr/>
        </p:nvPicPr>
        <p:blipFill>
          <a:blip r:embed="rId3" cstate="print"/>
          <a:srcRect/>
          <a:stretch>
            <a:fillRect/>
          </a:stretch>
        </p:blipFill>
        <p:spPr bwMode="auto">
          <a:xfrm>
            <a:off x="539552" y="3068960"/>
            <a:ext cx="4762500" cy="288607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dirty="0" smtClean="0"/>
              <a:t>Approximately 85 percent of all valentines are purchased by women.</a:t>
            </a:r>
            <a:endParaRPr lang="ru-RU" sz="2800" dirty="0"/>
          </a:p>
        </p:txBody>
      </p:sp>
      <p:pic>
        <p:nvPicPr>
          <p:cNvPr id="2054" name="Picture 6" descr="http://2.bp.blogspot.com/-YHBfWXbU4M4/UOkyRH6sffI/AAAAAAAAAx8/Oizl5L_kBlU/s1600/Valentines+Day+cards+%289%29.jpg"/>
          <p:cNvPicPr>
            <a:picLocks noChangeAspect="1" noChangeArrowheads="1"/>
          </p:cNvPicPr>
          <p:nvPr/>
        </p:nvPicPr>
        <p:blipFill>
          <a:blip r:embed="rId2" cstate="print"/>
          <a:srcRect/>
          <a:stretch>
            <a:fillRect/>
          </a:stretch>
        </p:blipFill>
        <p:spPr bwMode="auto">
          <a:xfrm>
            <a:off x="4836028" y="2636912"/>
            <a:ext cx="4128459" cy="3744416"/>
          </a:xfrm>
          <a:prstGeom prst="rect">
            <a:avLst/>
          </a:prstGeom>
          <a:noFill/>
        </p:spPr>
      </p:pic>
      <p:pic>
        <p:nvPicPr>
          <p:cNvPr id="2058" name="Picture 10" descr="http://st.depositphotos.com/1000569/1970/v/950/depositphotos_19704355-Valentine-card-for-manly-men.jpg"/>
          <p:cNvPicPr>
            <a:picLocks noChangeAspect="1" noChangeArrowheads="1"/>
          </p:cNvPicPr>
          <p:nvPr/>
        </p:nvPicPr>
        <p:blipFill>
          <a:blip r:embed="rId3" cstate="print"/>
          <a:srcRect/>
          <a:stretch>
            <a:fillRect/>
          </a:stretch>
        </p:blipFill>
        <p:spPr bwMode="auto">
          <a:xfrm>
            <a:off x="251520" y="1916832"/>
            <a:ext cx="4104455" cy="410445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Modern Valentine’s Day symbols include the heart-shaped outline, doves, and the figure of the winged Cupid.</a:t>
            </a:r>
            <a:endParaRPr lang="ru-RU" sz="2400" dirty="0"/>
          </a:p>
        </p:txBody>
      </p:sp>
      <p:pic>
        <p:nvPicPr>
          <p:cNvPr id="1030" name="Picture 6" descr="http://www.beesona.ru/upload/987/ac8d97a2663c08c20eabc86d44d4e852.jpg"/>
          <p:cNvPicPr>
            <a:picLocks noChangeAspect="1" noChangeArrowheads="1"/>
          </p:cNvPicPr>
          <p:nvPr/>
        </p:nvPicPr>
        <p:blipFill>
          <a:blip r:embed="rId2" cstate="print"/>
          <a:srcRect/>
          <a:stretch>
            <a:fillRect/>
          </a:stretch>
        </p:blipFill>
        <p:spPr bwMode="auto">
          <a:xfrm>
            <a:off x="1547664" y="1340768"/>
            <a:ext cx="5315744" cy="2088232"/>
          </a:xfrm>
          <a:prstGeom prst="rect">
            <a:avLst/>
          </a:prstGeom>
          <a:noFill/>
        </p:spPr>
      </p:pic>
      <p:pic>
        <p:nvPicPr>
          <p:cNvPr id="3" name="Picture 2" descr="http://sunveter.ru/uploads/posts/2016-02/1454621878_8.png"/>
          <p:cNvPicPr>
            <a:picLocks noChangeAspect="1" noChangeArrowheads="1"/>
          </p:cNvPicPr>
          <p:nvPr/>
        </p:nvPicPr>
        <p:blipFill>
          <a:blip r:embed="rId3" cstate="print"/>
          <a:srcRect/>
          <a:stretch>
            <a:fillRect/>
          </a:stretch>
        </p:blipFill>
        <p:spPr bwMode="auto">
          <a:xfrm>
            <a:off x="827584" y="3573016"/>
            <a:ext cx="3227435" cy="2736304"/>
          </a:xfrm>
          <a:prstGeom prst="rect">
            <a:avLst/>
          </a:prstGeom>
          <a:noFill/>
        </p:spPr>
      </p:pic>
      <p:pic>
        <p:nvPicPr>
          <p:cNvPr id="4" name="Picture 6" descr="https://avatanplus.com/files/resources/original/5768200826a2b1556ebd1fde.png"/>
          <p:cNvPicPr>
            <a:picLocks noChangeAspect="1" noChangeArrowheads="1"/>
          </p:cNvPicPr>
          <p:nvPr/>
        </p:nvPicPr>
        <p:blipFill>
          <a:blip r:embed="rId4" cstate="print"/>
          <a:srcRect/>
          <a:stretch>
            <a:fillRect/>
          </a:stretch>
        </p:blipFill>
        <p:spPr bwMode="auto">
          <a:xfrm>
            <a:off x="5364088" y="3717032"/>
            <a:ext cx="2664296" cy="259228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TotalTime>
  <Words>187</Words>
  <Application>Microsoft Office PowerPoint</Application>
  <PresentationFormat>Экран (4:3)</PresentationFormat>
  <Paragraphs>10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  Saint Valentine`s Day</vt:lpstr>
      <vt:lpstr>There are several legends about St. Valentine's Day. One of the legends says that Valentine was Christian priest who lived in the 3 century A.D.</vt:lpstr>
      <vt:lpstr>He was put into prison by roman authorities for his teachings and was beheaded on February 14</vt:lpstr>
      <vt:lpstr>According to another legend, Valentine was an Italian bishop who lived at about the same time. He was thrown into prison because he secretly married couples, contrary to the laws of the Roman empire.</vt:lpstr>
      <vt:lpstr>While in prison, Valentine fell in love with a young girl, his jailor’s daughter, who visited him during his confinement. Before his death, he wrote her a letter, which he signed ‘From your Valentine,’ an expression that is still in use today.</vt:lpstr>
      <vt:lpstr>Legends usually says that Valentine was a sympathetic, heroic, and romantic person. In the Middle Ages, Valentine was one of the most popular saints in England and France.</vt:lpstr>
      <vt:lpstr> Interesting facts about Valentine’s Day.   Valentine’s Day is the second largest card-sending holiday of the year (after Christmas).  </vt:lpstr>
      <vt:lpstr>Approximately 85 percent of all valentines are purchased by women.</vt:lpstr>
      <vt:lpstr>Modern Valentine’s Day symbols include the heart-shaped outline, doves, and the figure of the winged Cupid.</vt:lpstr>
      <vt:lpstr>Happy Valentine Day!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legend says that Valentine was a priest who served during the third century in Rome. </dc:title>
  <cp:lastModifiedBy>Екатерина</cp:lastModifiedBy>
  <cp:revision>21</cp:revision>
  <dcterms:modified xsi:type="dcterms:W3CDTF">2017-02-19T19:00:01Z</dcterms:modified>
</cp:coreProperties>
</file>