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2/21/2016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2/21/2016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2/21/2016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2/21/2016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2/21/2016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2/21/2016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2/21/2016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2/21/2016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2/21/2016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491880" y="4365104"/>
            <a:ext cx="5271120" cy="1728192"/>
          </a:xfrm>
        </p:spPr>
        <p:txBody>
          <a:bodyPr/>
          <a:lstStyle/>
          <a:p>
            <a:endParaRPr lang="ru-RU" dirty="0"/>
          </a:p>
          <a:p>
            <a:r>
              <a:rPr lang="ru-RU" dirty="0" smtClean="0"/>
              <a:t>Презентацию подготовил</a:t>
            </a:r>
          </a:p>
          <a:p>
            <a:r>
              <a:rPr lang="ru-RU" dirty="0" smtClean="0"/>
              <a:t>ученик  5 класса «В» МОУ СОШ №1</a:t>
            </a:r>
          </a:p>
          <a:p>
            <a:r>
              <a:rPr lang="ru-RU" dirty="0" smtClean="0"/>
              <a:t>Моисеев Егор</a:t>
            </a:r>
            <a:endParaRPr lang="en-US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8003232" cy="206727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дробями(математика)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949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Первая задача.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5410944" cy="4683224"/>
          </a:xfrm>
        </p:spPr>
        <p:txBody>
          <a:bodyPr>
            <a:normAutofit fontScale="92500"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Толя пошёл в лес за грибами. В первые полчаса он собрал 3</a:t>
            </a:r>
            <a:r>
              <a:rPr lang="en-US" sz="3600" dirty="0" smtClean="0">
                <a:solidFill>
                  <a:schemeClr val="bg1"/>
                </a:solidFill>
              </a:rPr>
              <a:t>/</a:t>
            </a:r>
            <a:r>
              <a:rPr lang="ru-RU" sz="3600" dirty="0" smtClean="0">
                <a:solidFill>
                  <a:schemeClr val="bg1"/>
                </a:solidFill>
              </a:rPr>
              <a:t>13 лукошка. Во вторые полчаса он собрал 7</a:t>
            </a:r>
            <a:r>
              <a:rPr lang="en-US" sz="3600" dirty="0" smtClean="0">
                <a:solidFill>
                  <a:schemeClr val="bg1"/>
                </a:solidFill>
              </a:rPr>
              <a:t>/</a:t>
            </a:r>
            <a:r>
              <a:rPr lang="ru-RU" sz="3600" dirty="0" smtClean="0">
                <a:solidFill>
                  <a:schemeClr val="bg1"/>
                </a:solidFill>
              </a:rPr>
              <a:t>13 лукошка. В первые полчаса Толя собрал 12 грибов. Сколько грибов собрал Толя за один час?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compaq\Desktop\images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340768"/>
            <a:ext cx="2324100" cy="1943100"/>
          </a:xfrm>
          <a:prstGeom prst="rect">
            <a:avLst/>
          </a:prstGeom>
          <a:noFill/>
        </p:spPr>
      </p:pic>
      <p:pic>
        <p:nvPicPr>
          <p:cNvPr id="1027" name="Picture 3" descr="C:\Users\compaq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573016"/>
            <a:ext cx="2466975" cy="1847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6269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bg1"/>
                </a:solidFill>
              </a:rPr>
              <a:t>1)12 : 3 = 4 (гр.) 1/13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bg1"/>
                </a:solidFill>
              </a:rPr>
              <a:t>2)4 . 7 = 28 (гр.) 7/13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bg1"/>
                </a:solidFill>
              </a:rPr>
              <a:t>3)12 </a:t>
            </a:r>
            <a:r>
              <a:rPr lang="en-US" sz="5400" dirty="0" smtClean="0">
                <a:solidFill>
                  <a:schemeClr val="bg1"/>
                </a:solidFill>
              </a:rPr>
              <a:t>+ 28 = 40 (</a:t>
            </a:r>
            <a:r>
              <a:rPr lang="ru-RU" sz="5400" dirty="0" smtClean="0">
                <a:solidFill>
                  <a:schemeClr val="bg1"/>
                </a:solidFill>
              </a:rPr>
              <a:t>гр.) за 1 час.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bg1"/>
                </a:solidFill>
              </a:rPr>
              <a:t> </a:t>
            </a:r>
            <a:r>
              <a:rPr lang="ru-RU" sz="5400" dirty="0" smtClean="0">
                <a:solidFill>
                  <a:schemeClr val="bg1"/>
                </a:solidFill>
              </a:rPr>
              <a:t>Ответ: 40 грибов.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первой задачи.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3614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Вторая задача.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23528" y="1524000"/>
            <a:ext cx="5184576" cy="4572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Мама нажарила 27 котлет. За ужином мы съели 1/3 от этих котлет. Сколько котлет осталось? </a:t>
            </a:r>
            <a:endParaRPr lang="ru-RU" sz="4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compaq\Downloads\images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412776"/>
            <a:ext cx="2466975" cy="1847850"/>
          </a:xfrm>
          <a:prstGeom prst="rect">
            <a:avLst/>
          </a:prstGeom>
          <a:noFill/>
        </p:spPr>
      </p:pic>
      <p:pic>
        <p:nvPicPr>
          <p:cNvPr id="2051" name="Picture 3" descr="C:\Users\compaq\Downloads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717032"/>
            <a:ext cx="2876550" cy="1590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5883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1)27 : 3 = 9 (кот.) 1/3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2)9 . 1 =9 (кот.) съели.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3)27 – 9 = 18 (кот.) ост.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Ответ: 18 котлет.</a:t>
            </a:r>
            <a:endParaRPr lang="ru-RU" sz="5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второй задачи.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1323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Третья задача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402832" cy="4572000"/>
          </a:xfrm>
        </p:spPr>
        <p:txBody>
          <a:bodyPr>
            <a:normAutofit fontScale="85000" lnSpcReduction="10000"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деревне у бабушки курица вывела 16 цыплят. Через 2 месяца оказалось, что 3/8 от этих цыплят приходится на петушков. Сколько курочек?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compaq\Downloads\94918175815674c1d140c98e1d29e034d4aef5ca8_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4762" y="3501008"/>
            <a:ext cx="4059238" cy="2756397"/>
          </a:xfrm>
          <a:prstGeom prst="rect">
            <a:avLst/>
          </a:prstGeom>
          <a:noFill/>
        </p:spPr>
      </p:pic>
      <p:pic>
        <p:nvPicPr>
          <p:cNvPr id="3075" name="Picture 3" descr="C:\Users\compaq\Downloads\cyplyata-na-kuri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2962" y="908720"/>
            <a:ext cx="4221038" cy="2905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6709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1)16 : 8 = 2 (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цып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 1/8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2)2 . 3 = 6 (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цып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 петушки.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3)16 – 6 = 10 (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цып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.)курочки.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10 курочек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третей задачи.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2133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110</TotalTime>
  <Words>236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Задачи c дробями(математика)</vt:lpstr>
      <vt:lpstr>Первая задача.</vt:lpstr>
      <vt:lpstr>Решение первой задачи.</vt:lpstr>
      <vt:lpstr>Вторая задача.</vt:lpstr>
      <vt:lpstr>Решение второй задачи.</vt:lpstr>
      <vt:lpstr>Третья задача.</vt:lpstr>
      <vt:lpstr>Решение третей задачи.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по дробям(математика)</dc:title>
  <dc:creator>Admin</dc:creator>
  <cp:lastModifiedBy>1</cp:lastModifiedBy>
  <cp:revision>16</cp:revision>
  <dcterms:created xsi:type="dcterms:W3CDTF">2016-01-27T13:47:32Z</dcterms:created>
  <dcterms:modified xsi:type="dcterms:W3CDTF">2016-02-21T14:58:28Z</dcterms:modified>
</cp:coreProperties>
</file>