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3" y="0"/>
            <a:ext cx="5719994" cy="6885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59644" y="2486506"/>
            <a:ext cx="32488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 </a:t>
            </a:r>
          </a:p>
          <a:p>
            <a:r>
              <a:rPr lang="ru-RU" sz="4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ВЕСНЕ</a:t>
            </a:r>
            <a:endParaRPr lang="ru-RU" sz="4400" b="1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78372" y="6021288"/>
            <a:ext cx="2834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16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оспитатель: </a:t>
            </a:r>
            <a:r>
              <a:rPr lang="ru-RU" sz="1600" b="1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Сухинина</a:t>
            </a:r>
            <a:r>
              <a:rPr lang="ru-RU" sz="16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С.В.</a:t>
            </a:r>
            <a:endParaRPr lang="ru-RU" sz="1600" b="1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29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188640"/>
            <a:ext cx="2927404" cy="1341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Распустились почки,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Травка вырастает,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это время птички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юга прилетают.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есна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endParaRPr lang="ru-RU" sz="1400" b="1" i="1" dirty="0"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4027" y="1628800"/>
            <a:ext cx="6752927" cy="50587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82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0072" y="332656"/>
            <a:ext cx="2896755" cy="1787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Зимою замерзают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с крыш они свисают,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солнце засверкают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Весна придёт - растают.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(Сосульки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 </a:t>
            </a:r>
            <a:endParaRPr lang="ru-RU" sz="1400" b="1" i="1" dirty="0"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050" name="Picture 2" descr="C:\Users\Светлана\Desktop\лена\vesnakartink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320480" cy="6263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49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280593"/>
            <a:ext cx="29523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142875">
              <a:spcAft>
                <a:spcPts val="0"/>
              </a:spcAft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Бегу я как по лесенке, 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По камушкам звеня.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Издалека по песенке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Узнаете меня.</a:t>
            </a:r>
          </a:p>
          <a:p>
            <a:pPr marL="142875" marR="142875"/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(Ручей.)</a:t>
            </a:r>
            <a:endParaRPr lang="ru-RU" b="1" i="1" dirty="0">
              <a:solidFill>
                <a:schemeClr val="bg2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1" t="2170" r="2019" b="2956"/>
          <a:stretch/>
        </p:blipFill>
        <p:spPr bwMode="auto">
          <a:xfrm>
            <a:off x="1331640" y="1757921"/>
            <a:ext cx="6624736" cy="4702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84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32040" y="308843"/>
            <a:ext cx="3888432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Новоселье у скворца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Он ликует без конца.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Чтоб у нас жил пересмешник,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Смастерили мы ...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(Скворечник.)</a:t>
            </a:r>
            <a:endParaRPr lang="ru-RU" sz="1400" i="1" dirty="0"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099" name="Picture 3" descr="C:\Users\Светлана\Desktop\лена\0516065d207de780d72630fe8b62d9f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08843"/>
            <a:ext cx="4320318" cy="61444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92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2757966"/>
            <a:ext cx="2974210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Жёлтые, пушистые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Шарики душистые.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Их укроет от мороза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своих веточках…</a:t>
            </a:r>
            <a:b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(Мимоза) </a:t>
            </a:r>
            <a:endParaRPr lang="ru-RU" sz="2000" b="1" i="1" dirty="0"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147" name="Picture 3" descr="C:\Users\Светлана\Desktop\лена\39bf97a36df7a59faba3e6dca3bc106ee570284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79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563" y="968114"/>
            <a:ext cx="4572000" cy="116474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52400">
              <a:lnSpc>
                <a:spcPts val="156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Из-под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снега расцветает,</a:t>
            </a:r>
            <a:b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152400">
              <a:lnSpc>
                <a:spcPts val="156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Раньше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всех весну встречает.</a:t>
            </a:r>
          </a:p>
          <a:p>
            <a:pPr indent="152400" algn="ctr">
              <a:lnSpc>
                <a:spcPts val="1560"/>
              </a:lnSpc>
              <a:spcAft>
                <a:spcPts val="225"/>
              </a:spcAft>
            </a:pPr>
            <a:endParaRPr lang="ru-RU" sz="2400" b="1" i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152400" algn="ctr">
              <a:lnSpc>
                <a:spcPts val="1560"/>
              </a:lnSpc>
              <a:spcAft>
                <a:spcPts val="225"/>
              </a:spcAft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Подснежник)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123" name="Picture 3" descr="C:\Users\Светлана\Desktop\лена\0_12339a_2be8b0a7_M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132856"/>
            <a:ext cx="4104456" cy="435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03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</TotalTime>
  <Words>31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16</cp:revision>
  <dcterms:created xsi:type="dcterms:W3CDTF">2017-02-19T18:37:52Z</dcterms:created>
  <dcterms:modified xsi:type="dcterms:W3CDTF">2017-02-19T20:01:44Z</dcterms:modified>
</cp:coreProperties>
</file>