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A32DF-3882-4896-AC47-3805D769A347}" type="datetimeFigureOut">
              <a:rPr lang="ru-RU" smtClean="0"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38C99-2939-45AA-9525-A3F7DD7BA1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55505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A32DF-3882-4896-AC47-3805D769A347}" type="datetimeFigureOut">
              <a:rPr lang="ru-RU" smtClean="0"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38C99-2939-45AA-9525-A3F7DD7BA1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50453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A32DF-3882-4896-AC47-3805D769A347}" type="datetimeFigureOut">
              <a:rPr lang="ru-RU" smtClean="0"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38C99-2939-45AA-9525-A3F7DD7BA1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0741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A32DF-3882-4896-AC47-3805D769A347}" type="datetimeFigureOut">
              <a:rPr lang="ru-RU" smtClean="0"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38C99-2939-45AA-9525-A3F7DD7BA1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28635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A32DF-3882-4896-AC47-3805D769A347}" type="datetimeFigureOut">
              <a:rPr lang="ru-RU" smtClean="0"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38C99-2939-45AA-9525-A3F7DD7BA1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24989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A32DF-3882-4896-AC47-3805D769A347}" type="datetimeFigureOut">
              <a:rPr lang="ru-RU" smtClean="0"/>
              <a:t>19.02.2017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38C99-2939-45AA-9525-A3F7DD7BA1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15678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A32DF-3882-4896-AC47-3805D769A347}" type="datetimeFigureOut">
              <a:rPr lang="ru-RU" smtClean="0"/>
              <a:t>19.02.2017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38C99-2939-45AA-9525-A3F7DD7BA1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44319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A32DF-3882-4896-AC47-3805D769A347}" type="datetimeFigureOut">
              <a:rPr lang="ru-RU" smtClean="0"/>
              <a:t>19.02.2017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38C99-2939-45AA-9525-A3F7DD7BA1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46899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A32DF-3882-4896-AC47-3805D769A347}" type="datetimeFigureOut">
              <a:rPr lang="ru-RU" smtClean="0"/>
              <a:t>19.02.2017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38C99-2939-45AA-9525-A3F7DD7BA1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67243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A32DF-3882-4896-AC47-3805D769A347}" type="datetimeFigureOut">
              <a:rPr lang="ru-RU" smtClean="0"/>
              <a:t>19.02.2017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38C99-2939-45AA-9525-A3F7DD7BA1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2689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A32DF-3882-4896-AC47-3805D769A347}" type="datetimeFigureOut">
              <a:rPr lang="ru-RU" smtClean="0"/>
              <a:t>19.02.2017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38C99-2939-45AA-9525-A3F7DD7BA1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7470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8A32DF-3882-4896-AC47-3805D769A347}" type="datetimeFigureOut">
              <a:rPr lang="ru-RU" smtClean="0"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D38C99-2939-45AA-9525-A3F7DD7BA1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88239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1152127"/>
          </a:xfrm>
        </p:spPr>
        <p:txBody>
          <a:bodyPr>
            <a:noAutofit/>
          </a:bodyPr>
          <a:lstStyle/>
          <a:p>
            <a:r>
              <a:rPr lang="ru-RU" sz="8000" dirty="0" smtClean="0">
                <a:solidFill>
                  <a:schemeClr val="accent4">
                    <a:lumMod val="75000"/>
                  </a:schemeClr>
                </a:solidFill>
              </a:rPr>
              <a:t>Зимний участок</a:t>
            </a:r>
            <a:endParaRPr lang="ru-RU" sz="80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628800"/>
            <a:ext cx="6804248" cy="4746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88932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dirty="0" smtClean="0">
                <a:solidFill>
                  <a:schemeClr val="tx2">
                    <a:lumMod val="75000"/>
                  </a:schemeClr>
                </a:solidFill>
              </a:rPr>
              <a:t>Волк</a:t>
            </a:r>
            <a:r>
              <a:rPr lang="ru-RU" sz="9600" dirty="0" smtClean="0"/>
              <a:t> и </a:t>
            </a:r>
            <a:r>
              <a:rPr lang="ru-RU" sz="9600" dirty="0" smtClean="0">
                <a:solidFill>
                  <a:schemeClr val="accent6">
                    <a:lumMod val="50000"/>
                  </a:schemeClr>
                </a:solidFill>
              </a:rPr>
              <a:t>лиса</a:t>
            </a:r>
            <a:endParaRPr lang="ru-RU" sz="96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3125" y="1600200"/>
            <a:ext cx="6797749" cy="4525963"/>
          </a:xfrm>
        </p:spPr>
      </p:pic>
    </p:spTree>
    <p:extLst>
      <p:ext uri="{BB962C8B-B14F-4D97-AF65-F5344CB8AC3E}">
        <p14:creationId xmlns:p14="http://schemas.microsoft.com/office/powerpoint/2010/main" val="35160888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dirty="0" smtClean="0">
                <a:solidFill>
                  <a:schemeClr val="accent2">
                    <a:lumMod val="50000"/>
                  </a:schemeClr>
                </a:solidFill>
              </a:rPr>
              <a:t>Медведь - хоккеист</a:t>
            </a:r>
            <a:endParaRPr lang="ru-RU" sz="72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3125" y="1600200"/>
            <a:ext cx="6797749" cy="4525963"/>
          </a:xfrm>
        </p:spPr>
      </p:pic>
    </p:spTree>
    <p:extLst>
      <p:ext uri="{BB962C8B-B14F-4D97-AF65-F5344CB8AC3E}">
        <p14:creationId xmlns:p14="http://schemas.microsoft.com/office/powerpoint/2010/main" val="11573644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600" dirty="0" smtClean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</a:rPr>
              <a:t>Терем - Теремок</a:t>
            </a:r>
            <a:endParaRPr lang="ru-RU" sz="6600" dirty="0">
              <a:solidFill>
                <a:schemeClr val="accent5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3125" y="1600200"/>
            <a:ext cx="6797749" cy="4493096"/>
          </a:xfrm>
        </p:spPr>
      </p:pic>
    </p:spTree>
    <p:extLst>
      <p:ext uri="{BB962C8B-B14F-4D97-AF65-F5344CB8AC3E}">
        <p14:creationId xmlns:p14="http://schemas.microsoft.com/office/powerpoint/2010/main" val="42529764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dirty="0" smtClean="0">
                <a:solidFill>
                  <a:schemeClr val="bg2">
                    <a:lumMod val="25000"/>
                  </a:schemeClr>
                </a:solidFill>
              </a:rPr>
              <a:t>Наша горка</a:t>
            </a:r>
            <a:endParaRPr lang="ru-RU" sz="800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3125" y="1600200"/>
            <a:ext cx="6797749" cy="4525963"/>
          </a:xfrm>
        </p:spPr>
      </p:pic>
    </p:spTree>
    <p:extLst>
      <p:ext uri="{BB962C8B-B14F-4D97-AF65-F5344CB8AC3E}">
        <p14:creationId xmlns:p14="http://schemas.microsoft.com/office/powerpoint/2010/main" val="21066877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Божьи – коровки</a:t>
            </a:r>
            <a:b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попробуй перешагни и не упади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3125" y="1600200"/>
            <a:ext cx="6797749" cy="4525963"/>
          </a:xfrm>
        </p:spPr>
      </p:pic>
    </p:spTree>
    <p:extLst>
      <p:ext uri="{BB962C8B-B14F-4D97-AF65-F5344CB8AC3E}">
        <p14:creationId xmlns:p14="http://schemas.microsoft.com/office/powerpoint/2010/main" val="20309471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dirty="0" err="1" smtClean="0">
                <a:solidFill>
                  <a:schemeClr val="accent6">
                    <a:lumMod val="50000"/>
                  </a:schemeClr>
                </a:solidFill>
              </a:rPr>
              <a:t>Гусеничка</a:t>
            </a:r>
            <a:endParaRPr lang="ru-RU" sz="80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3125" y="1600200"/>
            <a:ext cx="6797749" cy="4525963"/>
          </a:xfrm>
        </p:spPr>
      </p:pic>
    </p:spTree>
    <p:extLst>
      <p:ext uri="{BB962C8B-B14F-4D97-AF65-F5344CB8AC3E}">
        <p14:creationId xmlns:p14="http://schemas.microsoft.com/office/powerpoint/2010/main" val="50103240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17</Words>
  <Application>Microsoft Office PowerPoint</Application>
  <PresentationFormat>Экран (4:3)</PresentationFormat>
  <Paragraphs>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Зимний участок</vt:lpstr>
      <vt:lpstr>Волк и лиса</vt:lpstr>
      <vt:lpstr>Медведь - хоккеист</vt:lpstr>
      <vt:lpstr>Терем - Теремок</vt:lpstr>
      <vt:lpstr>Наша горка</vt:lpstr>
      <vt:lpstr>Божьи – коровки попробуй перешагни и не упади</vt:lpstr>
      <vt:lpstr>Гусеничка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Зимний участок</dc:title>
  <dc:creator>user</dc:creator>
  <cp:lastModifiedBy>user</cp:lastModifiedBy>
  <cp:revision>1</cp:revision>
  <dcterms:created xsi:type="dcterms:W3CDTF">2017-02-19T12:40:20Z</dcterms:created>
  <dcterms:modified xsi:type="dcterms:W3CDTF">2017-02-19T12:49:05Z</dcterms:modified>
</cp:coreProperties>
</file>