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769" autoAdjust="0"/>
  </p:normalViewPr>
  <p:slideViewPr>
    <p:cSldViewPr>
      <p:cViewPr>
        <p:scale>
          <a:sx n="51" d="100"/>
          <a:sy n="5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2EFC5F-1F3A-4A4A-B828-8A1BAB7532C4}" type="doc">
      <dgm:prSet loTypeId="urn:microsoft.com/office/officeart/2005/8/layout/arrow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76F6D5-31DC-4424-9492-5ED9E00B5B3D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2800" b="1" i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howjump?jump=nextslide"/>
            </a:rPr>
            <a:t>Неозвученные</a:t>
          </a:r>
          <a:endParaRPr lang="ru-RU" sz="2800" b="1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124D8D6-C315-4260-B47D-97D8AA154606}" type="parTrans" cxnId="{F6C6E421-1EF2-4748-91F8-DDF8442EB42C}">
      <dgm:prSet/>
      <dgm:spPr/>
      <dgm:t>
        <a:bodyPr/>
        <a:lstStyle/>
        <a:p>
          <a:endParaRPr lang="ru-RU"/>
        </a:p>
      </dgm:t>
    </dgm:pt>
    <dgm:pt modelId="{37C02ECB-9414-43EA-AD6E-B2F45BAA0A39}" type="sibTrans" cxnId="{F6C6E421-1EF2-4748-91F8-DDF8442EB42C}">
      <dgm:prSet/>
      <dgm:spPr/>
      <dgm:t>
        <a:bodyPr/>
        <a:lstStyle/>
        <a:p>
          <a:endParaRPr lang="ru-RU"/>
        </a:p>
      </dgm:t>
    </dgm:pt>
    <dgm:pt modelId="{F2529153-F086-4D3D-916F-8ED0AEB97470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ctr"/>
          <a:r>
            <a: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Озвученные</a:t>
          </a:r>
          <a:endParaRPr lang="ru-RU" sz="2800" b="1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9DC229-DBAA-4ACA-89E6-C955FB1B8CC7}" type="parTrans" cxnId="{CD8C8273-F679-451B-B490-C86A510E37B2}">
      <dgm:prSet/>
      <dgm:spPr/>
      <dgm:t>
        <a:bodyPr/>
        <a:lstStyle/>
        <a:p>
          <a:endParaRPr lang="ru-RU"/>
        </a:p>
      </dgm:t>
    </dgm:pt>
    <dgm:pt modelId="{85F203A1-4C32-469D-B57C-86D28E1313BA}" type="sibTrans" cxnId="{CD8C8273-F679-451B-B490-C86A510E37B2}">
      <dgm:prSet/>
      <dgm:spPr/>
      <dgm:t>
        <a:bodyPr/>
        <a:lstStyle/>
        <a:p>
          <a:endParaRPr lang="ru-RU"/>
        </a:p>
      </dgm:t>
    </dgm:pt>
    <dgm:pt modelId="{53127B28-67A8-4197-BD6E-D95F03D0F95C}" type="pres">
      <dgm:prSet presAssocID="{512EFC5F-1F3A-4A4A-B828-8A1BAB7532C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8C5EBA-C1C3-4667-99FE-A2C7435E905E}" type="pres">
      <dgm:prSet presAssocID="{6876F6D5-31DC-4424-9492-5ED9E00B5B3D}" presName="arrow" presStyleLbl="node1" presStyleIdx="0" presStyleCnt="2" custRadScaleRad="97044" custRadScaleInc="-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AC8819-A48C-4972-8D30-E11B157323E8}" type="pres">
      <dgm:prSet presAssocID="{F2529153-F086-4D3D-916F-8ED0AEB97470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8C8273-F679-451B-B490-C86A510E37B2}" srcId="{512EFC5F-1F3A-4A4A-B828-8A1BAB7532C4}" destId="{F2529153-F086-4D3D-916F-8ED0AEB97470}" srcOrd="1" destOrd="0" parTransId="{9A9DC229-DBAA-4ACA-89E6-C955FB1B8CC7}" sibTransId="{85F203A1-4C32-469D-B57C-86D28E1313BA}"/>
    <dgm:cxn modelId="{6E20D329-916A-400F-A3A8-A52C7C283B11}" type="presOf" srcId="{F2529153-F086-4D3D-916F-8ED0AEB97470}" destId="{ECAC8819-A48C-4972-8D30-E11B157323E8}" srcOrd="0" destOrd="0" presId="urn:microsoft.com/office/officeart/2005/8/layout/arrow1"/>
    <dgm:cxn modelId="{EBDD41D0-1D0E-416B-96E5-AF60450CE314}" type="presOf" srcId="{512EFC5F-1F3A-4A4A-B828-8A1BAB7532C4}" destId="{53127B28-67A8-4197-BD6E-D95F03D0F95C}" srcOrd="0" destOrd="0" presId="urn:microsoft.com/office/officeart/2005/8/layout/arrow1"/>
    <dgm:cxn modelId="{F6C6E421-1EF2-4748-91F8-DDF8442EB42C}" srcId="{512EFC5F-1F3A-4A4A-B828-8A1BAB7532C4}" destId="{6876F6D5-31DC-4424-9492-5ED9E00B5B3D}" srcOrd="0" destOrd="0" parTransId="{7124D8D6-C315-4260-B47D-97D8AA154606}" sibTransId="{37C02ECB-9414-43EA-AD6E-B2F45BAA0A39}"/>
    <dgm:cxn modelId="{EAC66F48-ECEE-4CFD-8090-FE88B9F122BB}" type="presOf" srcId="{6876F6D5-31DC-4424-9492-5ED9E00B5B3D}" destId="{A78C5EBA-C1C3-4667-99FE-A2C7435E905E}" srcOrd="0" destOrd="0" presId="urn:microsoft.com/office/officeart/2005/8/layout/arrow1"/>
    <dgm:cxn modelId="{9DD68ECA-0C09-49D0-BCEA-3032C91D54B5}" type="presParOf" srcId="{53127B28-67A8-4197-BD6E-D95F03D0F95C}" destId="{A78C5EBA-C1C3-4667-99FE-A2C7435E905E}" srcOrd="0" destOrd="0" presId="urn:microsoft.com/office/officeart/2005/8/layout/arrow1"/>
    <dgm:cxn modelId="{3581EBAC-E4D7-468A-98D2-6815A389D913}" type="presParOf" srcId="{53127B28-67A8-4197-BD6E-D95F03D0F95C}" destId="{ECAC8819-A48C-4972-8D30-E11B157323E8}" srcOrd="1" destOrd="0" presId="urn:microsoft.com/office/officeart/2005/8/layout/arrow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B886EA-1103-4622-95DF-F1CB4BB7BDE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B62385-768B-4DE8-AA53-71F14F4F7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62385-768B-4DE8-AA53-71F14F4F757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93;&#1086;&#1083;&#1086;&#1076;&#1086;&#1074;&#1072;%20&#1090;\&#1093;&#1086;&#1083;&#1086;&#1076;&#1086;&#1074;&#1072;%20&#1090;&#1072;&#1085;&#1103;\nezhnaya-muzyka-oseni-osenniy-val-s.mp3" TargetMode="Externa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00108"/>
            <a:ext cx="9144000" cy="22860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Значение детских музыкальных инструментов в жизни дошкольника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429264"/>
            <a:ext cx="9144000" cy="142873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 студентка группы 444 З1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Холодова Татьяна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animaciya2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3071810"/>
            <a:ext cx="2381250" cy="3028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357298"/>
            <a:ext cx="71438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Озвученные подразделяются на 4 вида в зависимости от характера их звучания: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857364"/>
            <a:ext cx="8443914" cy="438912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Игрушки-инструменты со звуком нефиксированной (неопределенной) высоты - погремушки, бубны, барабаны, кастаньеты и т. д.</a:t>
            </a:r>
          </a:p>
          <a:p>
            <a:endParaRPr lang="ru-RU" dirty="0"/>
          </a:p>
        </p:txBody>
      </p:sp>
      <p:pic>
        <p:nvPicPr>
          <p:cNvPr id="25602" name="Picture 2" descr="C:\Users\Холодов\Desktop\11991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714620"/>
            <a:ext cx="3429024" cy="3454152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186766" cy="5538806"/>
          </a:xfrm>
        </p:spPr>
        <p:txBody>
          <a:bodyPr/>
          <a:lstStyle/>
          <a:p>
            <a:pPr>
              <a:buNone/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Игрушки-инструменты, построенные на одном звуке- свирели, дудки, рожки и т. д.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6626" name="Picture 2" descr="C:\Users\Холодов\Desktop\detsad-88127-14230633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71678"/>
            <a:ext cx="7143800" cy="4500594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429684" cy="5429288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Игрушки-инструменты с заданной мелодией (инструменты-автоматы) - органчики, музыкальные шкатулки, музыкальные ящички и т. д.</a:t>
            </a:r>
          </a:p>
          <a:p>
            <a:pPr>
              <a:buNone/>
            </a:pPr>
            <a:endParaRPr lang="ru-RU" sz="28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7650" name="Picture 2" descr="C:\Users\Холодов\Desktop\d949d2a892e5c06b93bc8451d4c84d5c_i-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496"/>
            <a:ext cx="3757613" cy="3757613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7651" name="Picture 3" descr="C:\Users\Холодов\Desktop\sharman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500306"/>
            <a:ext cx="3314700" cy="4143380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429684" cy="525305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Игрушки-инструменты с диатоническим и хроматическим звукорядом - металлофоны, пианино, кларнеты, флейты, саксофоны, баяны, гармоники, цитры, балалайки и т. д.</a:t>
            </a:r>
          </a:p>
          <a:p>
            <a:endParaRPr lang="ru-RU" dirty="0"/>
          </a:p>
        </p:txBody>
      </p:sp>
      <p:pic>
        <p:nvPicPr>
          <p:cNvPr id="28674" name="Picture 2" descr="C:\Users\Холодов\Desktop\подарки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143248"/>
            <a:ext cx="5143496" cy="338137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8675" name="Picture 3" descr="C:\Users\Холодов\Desktop\accordion_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9125" y="2968625"/>
            <a:ext cx="3444875" cy="388937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214313" y="928688"/>
            <a:ext cx="8715375" cy="5929312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на музыкальных инструментах оказывает влияние на всестороннее развитие личности, имеет большое воспитательное и образовательное значение.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375435"/>
            <a:ext cx="4643420" cy="348256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2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928670"/>
            <a:ext cx="8358214" cy="557213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nezhnaya-muzyka-oseni-osenniy-val-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571500"/>
            <a:ext cx="9144000" cy="6286500"/>
          </a:xfrm>
        </p:spPr>
        <p:txBody>
          <a:bodyPr/>
          <a:lstStyle/>
          <a:p>
            <a:endParaRPr lang="ru-RU" dirty="0" smtClean="0"/>
          </a:p>
          <a:p>
            <a:r>
              <a:rPr lang="ru-RU" b="1" i="1" dirty="0" smtClean="0"/>
              <a:t>Игра на детских музыкальных инструментах очень гибкая форма организации музыкальной деятельности, начиная от самостоятельного </a:t>
            </a:r>
            <a:r>
              <a:rPr lang="ru-RU" b="1" i="1" dirty="0" err="1" smtClean="0"/>
              <a:t>музицирования</a:t>
            </a:r>
            <a:r>
              <a:rPr lang="ru-RU" b="1" i="1" dirty="0" smtClean="0"/>
              <a:t> и до коллективного оркестра.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Холодов\Desktop\879512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2616" y="2925764"/>
            <a:ext cx="4445000" cy="3340100"/>
          </a:xfrm>
          <a:prstGeom prst="rect">
            <a:avLst/>
          </a:prstGeom>
          <a:noFill/>
        </p:spPr>
      </p:pic>
      <p:pic>
        <p:nvPicPr>
          <p:cNvPr id="2051" name="Picture 3" descr="C:\Users\Холодов\Desktop\muzikalnye_sbornik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130901"/>
            <a:ext cx="4143404" cy="32984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643998" cy="585789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Детские музыкальные инструменты на самой первоначальной ступени должны быть игрушками в высоком значении этого слова, музыкальными игрушками, которые будят творческую мысль, помогают детям понять, откуда и как рождаются звуки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e827e7a83d957f14b2a70d98d116190e.p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3562762"/>
            <a:ext cx="4143404" cy="3295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329642" cy="5253054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Музыкальные инструменты играют важную роль в жизни ребенка, они составляют самую привлекательную для детей область музыки. Именно инструмент является для них символом музыки.</a:t>
            </a:r>
          </a:p>
          <a:p>
            <a:pPr>
              <a:buNone/>
            </a:pP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e9ff9a4769e56549b4421d03f841697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3500438"/>
            <a:ext cx="6000750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2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642893"/>
            <a:ext cx="8286808" cy="621510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04088"/>
            <a:ext cx="8858280" cy="93896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Значение детских музыкальных инструментов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8686800" cy="4922520"/>
          </a:xfrm>
        </p:spPr>
        <p:txBody>
          <a:bodyPr/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помогает развивать музыкальные способности и стимулирует интерес к инструментальной музыке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усвоение нотной грамоты.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совершенствуются эстетическое восприятие и эстетические чувства ребенка.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игра на музыкальных инструментах развивает сосредоточенность, память.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3554" name="Picture 2" descr="C:\Users\Холодов\Desktop\через-сказку-к-музык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5197089"/>
            <a:ext cx="2214546" cy="1660910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286808" cy="5786478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знакомство с названиями инструментов, их тембрами, специальными музыкальными терминами (струны, клавиши, медиатор, оркестр и др.) обогащает активный словарь детей, развивает их речь.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игра на музыкальных инструментах тренирует мелкую мускулатуру пальцев рук.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активизирует всех детей, способствует координации музыкального мышления и двигательных функций организма, развивает фантазию и творческие способности, музыкальный вкус, учит понимать и любить музыку.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32"/>
            <a:ext cx="9144000" cy="9898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Классификация музыкальных инструментов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01122" cy="4824426"/>
          </a:xfrm>
        </p:spPr>
        <p:txBody>
          <a:bodyPr/>
          <a:lstStyle/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Детские музыкальные инструменты делят </a:t>
            </a:r>
          </a:p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на 2 типа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928802"/>
          <a:ext cx="892971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501122" cy="535785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b="1" i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Неозвученные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(лишь изображающие инструменты) - предназначены для того, чтобы создавать игровую ситуацию, в которой дети, фантазируя и напевая, представляют себя играющими на музыкальных инструментах.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SCN12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3357562"/>
            <a:ext cx="4214842" cy="3286148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342</TotalTime>
  <Words>352</Words>
  <PresentationFormat>Экран (4:3)</PresentationFormat>
  <Paragraphs>28</Paragraphs>
  <Slides>15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Значение детских музыкальных инструментов в жизни дошкольника</vt:lpstr>
      <vt:lpstr>Слайд 2</vt:lpstr>
      <vt:lpstr>Слайд 3</vt:lpstr>
      <vt:lpstr>Слайд 4</vt:lpstr>
      <vt:lpstr>Слайд 5</vt:lpstr>
      <vt:lpstr>Значение детских музыкальных инструментов</vt:lpstr>
      <vt:lpstr>Слайд 7</vt:lpstr>
      <vt:lpstr>  Классификация музыкальных инструментов </vt:lpstr>
      <vt:lpstr>Слайд 9</vt:lpstr>
      <vt:lpstr>         Озвученные подразделяются на 4 вида в зависимости от характера их звучания: 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детских музыкальных инструментов в жизни дошкольника</dc:title>
  <dc:creator>Холодов</dc:creator>
  <cp:lastModifiedBy>Холодов</cp:lastModifiedBy>
  <cp:revision>28</cp:revision>
  <dcterms:created xsi:type="dcterms:W3CDTF">2017-01-26T16:00:40Z</dcterms:created>
  <dcterms:modified xsi:type="dcterms:W3CDTF">2017-02-12T11:22:22Z</dcterms:modified>
</cp:coreProperties>
</file>