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8" r:id="rId4"/>
    <p:sldId id="265" r:id="rId5"/>
    <p:sldId id="267" r:id="rId6"/>
    <p:sldId id="266" r:id="rId7"/>
    <p:sldId id="258" r:id="rId8"/>
    <p:sldId id="259" r:id="rId9"/>
    <p:sldId id="260" r:id="rId10"/>
    <p:sldId id="261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b433c27f1d63d82ce59c3837936c7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44" y="144766"/>
            <a:ext cx="8858312" cy="66418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00034" y="500042"/>
            <a:ext cx="4243390" cy="1470025"/>
          </a:xfrm>
          <a:solidFill>
            <a:schemeClr val="accent3">
              <a:alpha val="69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>
              <a:defRPr>
                <a:solidFill>
                  <a:srgbClr val="FFFF00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</a:t>
            </a:r>
            <a:br>
              <a:rPr lang="ru-RU" dirty="0" smtClean="0"/>
            </a:br>
            <a:r>
              <a:rPr lang="ru-RU" dirty="0" smtClean="0"/>
              <a:t>заголовка        </a:t>
            </a:r>
            <a:endParaRPr lang="ru-RU" dirty="0"/>
          </a:p>
        </p:txBody>
      </p:sp>
      <p:pic>
        <p:nvPicPr>
          <p:cNvPr id="8" name="Рисунок 7" descr="mult96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flipH="1">
            <a:off x="2818310" y="1601973"/>
            <a:ext cx="4754085" cy="3684416"/>
          </a:xfrm>
          <a:prstGeom prst="rect">
            <a:avLst/>
          </a:prstGeom>
        </p:spPr>
      </p:pic>
      <p:pic>
        <p:nvPicPr>
          <p:cNvPr id="9" name="Рисунок 8" descr="psd-gold-key-(1)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621969">
            <a:off x="5624937" y="4423943"/>
            <a:ext cx="1576372" cy="6020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5429264"/>
            <a:ext cx="4557722" cy="1252534"/>
          </a:xfrm>
          <a:solidFill>
            <a:schemeClr val="tx2">
              <a:lumMod val="40000"/>
              <a:lumOff val="60000"/>
              <a:alpha val="58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stretch>
            <a:fillRect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53499_b4d2b431_L-Copie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285720" y="5072074"/>
            <a:ext cx="985844" cy="164307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214290"/>
            <a:ext cx="8715436" cy="6500858"/>
          </a:xfrm>
          <a:prstGeom prst="roundRect">
            <a:avLst>
              <a:gd name="adj" fmla="val 9386"/>
            </a:avLst>
          </a:prstGeom>
          <a:noFill/>
          <a:ln w="76200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F87D9-BAB3-4A88-A829-A71576EE45E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D630D-116E-4E85-B363-A419A4A6D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8352.html" TargetMode="External"/><Relationship Id="rId7" Type="http://schemas.openxmlformats.org/officeDocument/2006/relationships/image" Target="../media/image10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iles.33b.ru/smile.108105.html" TargetMode="Externa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3886200" cy="1785950"/>
          </a:xfrm>
        </p:spPr>
        <p:txBody>
          <a:bodyPr>
            <a:noAutofit/>
          </a:bodyPr>
          <a:lstStyle/>
          <a:p>
            <a:r>
              <a:rPr lang="ru-RU" sz="6000" dirty="0" smtClean="0"/>
              <a:t>«Золотой </a:t>
            </a:r>
            <a:r>
              <a:rPr lang="ru-RU" sz="6000" dirty="0" smtClean="0"/>
              <a:t>ключик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429264"/>
            <a:ext cx="4271970" cy="12525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Занятие по ФЭМП для подготовительной к школе группы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55892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№11 «ЧЕБУРАШКА»</a:t>
            </a:r>
          </a:p>
          <a:p>
            <a:r>
              <a:rPr lang="ru-RU" dirty="0" smtClean="0"/>
              <a:t>Автор: Павлова Н. 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2242592" cy="370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1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525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52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525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52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2915816" y="1700808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>
            <a:off x="539552" y="548680"/>
            <a:ext cx="2088232" cy="100811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10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915816" y="2564904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915816" y="3501008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915816" y="4437112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355976" y="2420887"/>
          <a:ext cx="2376264" cy="2880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01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106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01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>
            <a:off x="4427984" y="1484784"/>
            <a:ext cx="2232248" cy="864096"/>
          </a:xfrm>
          <a:prstGeom prst="triangle">
            <a:avLst>
              <a:gd name="adj" fmla="val 4813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8</a:t>
            </a:r>
            <a:endParaRPr lang="ru-RU" sz="4400" dirty="0">
              <a:solidFill>
                <a:schemeClr val="tx1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948264" y="2420888"/>
          <a:ext cx="1008112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948264" y="3429000"/>
          <a:ext cx="1008112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948264" y="4365104"/>
          <a:ext cx="1008112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6851 L -0.12987 0.268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0532 L -0.26372 0.2729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1065 L -0.13768 -0.267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-0.25591 -0.2782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6297 L -0.26771 0.14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14167 -0.1365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23 L -0.14167 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ДЕТСКИЙ САД\Буратин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6929486" cy="6715148"/>
          </a:xfrm>
          <a:prstGeom prst="rect">
            <a:avLst/>
          </a:prstGeom>
          <a:noFill/>
        </p:spPr>
      </p:pic>
      <p:pic>
        <p:nvPicPr>
          <p:cNvPr id="4" name="Picture 3" descr="2f20454364d927680449377cb4a8955d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15134">
            <a:off x="5392406" y="473370"/>
            <a:ext cx="3743610" cy="1485176"/>
          </a:xfrm>
          <a:prstGeom prst="rect">
            <a:avLst/>
          </a:prstGeom>
          <a:noFill/>
        </p:spPr>
      </p:pic>
      <p:pic>
        <p:nvPicPr>
          <p:cNvPr id="5" name="Picture 3" descr="2f20454364d927680449377cb4a8955d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742982">
            <a:off x="285173" y="4289264"/>
            <a:ext cx="3260515" cy="1760019"/>
          </a:xfrm>
          <a:prstGeom prst="rect">
            <a:avLst/>
          </a:prstGeom>
          <a:noFill/>
        </p:spPr>
      </p:pic>
      <p:pic>
        <p:nvPicPr>
          <p:cNvPr id="6" name="Picture 10" descr="Бабочка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359890">
            <a:off x="357158" y="428604"/>
            <a:ext cx="1928825" cy="1571636"/>
          </a:xfrm>
          <a:prstGeom prst="rect">
            <a:avLst/>
          </a:prstGeom>
          <a:noFill/>
        </p:spPr>
      </p:pic>
      <p:pic>
        <p:nvPicPr>
          <p:cNvPr id="7" name="Picture 9" descr="2ed289bfe88d1f4c332b5e9791f4305b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4643446"/>
            <a:ext cx="1785950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7750" y="214290"/>
            <a:ext cx="673896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ДЕТСКИЙ САД\Буратин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6929486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D:\ДЕТСКИЙ САД\ГУСЕНИЦА НЕДЕЛ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946" y="357166"/>
            <a:ext cx="840940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1000108"/>
            <a:ext cx="7286676" cy="4714908"/>
          </a:xfrm>
          <a:prstGeom prst="triangle">
            <a:avLst>
              <a:gd name="adj" fmla="val 5049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85918" y="785794"/>
            <a:ext cx="5929354" cy="528641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500174"/>
            <a:ext cx="5286412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147161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692696"/>
            <a:ext cx="201622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908720"/>
            <a:ext cx="2071702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071538" y="4643446"/>
            <a:ext cx="1857388" cy="17859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652120" y="4149080"/>
            <a:ext cx="1917960" cy="2000264"/>
          </a:xfrm>
          <a:prstGeom prst="triangle">
            <a:avLst>
              <a:gd name="adj" fmla="val 520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229600" cy="1500198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764704"/>
            <a:ext cx="3168352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87624" y="3645024"/>
            <a:ext cx="1931106" cy="17145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436096" y="3429000"/>
            <a:ext cx="2160240" cy="2232248"/>
          </a:xfrm>
          <a:prstGeom prst="triangle">
            <a:avLst>
              <a:gd name="adj" fmla="val 5074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1643074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764704"/>
            <a:ext cx="1296144" cy="10801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57818" y="714356"/>
            <a:ext cx="2771788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501008"/>
            <a:ext cx="2557474" cy="1143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072330" y="3571876"/>
            <a:ext cx="1703646" cy="242889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57224" y="4581128"/>
            <a:ext cx="1914576" cy="18482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Б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</Template>
  <TotalTime>268</TotalTime>
  <Words>40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Monotype Corsiva</vt:lpstr>
      <vt:lpstr>Б</vt:lpstr>
      <vt:lpstr>«Золотой ключик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zz</cp:lastModifiedBy>
  <cp:revision>53</cp:revision>
  <dcterms:created xsi:type="dcterms:W3CDTF">2014-05-02T16:43:43Z</dcterms:created>
  <dcterms:modified xsi:type="dcterms:W3CDTF">2016-10-21T07:50:40Z</dcterms:modified>
</cp:coreProperties>
</file>