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3" r:id="rId3"/>
    <p:sldId id="264" r:id="rId4"/>
    <p:sldId id="265" r:id="rId5"/>
    <p:sldId id="270" r:id="rId6"/>
    <p:sldId id="257" r:id="rId7"/>
    <p:sldId id="262" r:id="rId8"/>
    <p:sldId id="26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077" y="4508500"/>
            <a:ext cx="7439635" cy="1260475"/>
          </a:xfrm>
        </p:spPr>
        <p:txBody>
          <a:bodyPr>
            <a:normAutofit fontScale="90000"/>
          </a:bodyPr>
          <a:lstStyle/>
          <a:p>
            <a:pPr algn="r">
              <a:spcBef>
                <a:spcPts val="0"/>
              </a:spcBef>
            </a:pPr>
            <a:r>
              <a:rPr lang="ru-RU" sz="2000" dirty="0" smtClean="0"/>
              <a:t>МДОУ Д/С№41 «ОДУВАНЧИК»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Воспитатели: </a:t>
            </a:r>
            <a:r>
              <a:rPr lang="ru-RU" sz="2000" dirty="0" err="1" smtClean="0"/>
              <a:t>Косьяненко</a:t>
            </a:r>
            <a:r>
              <a:rPr lang="ru-RU" sz="2000" dirty="0" smtClean="0"/>
              <a:t> О.В.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МЫ ЗА ЗДОРОВЫЙ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ОБРАЗ ЖИЗНИ И БЕЗОПАСНОСТЬ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8982" y="273224"/>
            <a:ext cx="7439891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«Забота о здоровье и жизни ребёнка  – это важнейший труд воспитателя.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жизнерадостности, бодрости детей зависит их духовная жизнь,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мировоззрение, умственное развитие, прочность знаний,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вера в свои силы»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В.А. Сухомлинский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02327" y="3111500"/>
            <a:ext cx="7192385" cy="2319482"/>
          </a:xfrm>
        </p:spPr>
        <p:txBody>
          <a:bodyPr>
            <a:normAutofit/>
          </a:bodyPr>
          <a:lstStyle/>
          <a:p>
            <a:r>
              <a:rPr lang="ru-RU" dirty="0" smtClean="0"/>
              <a:t>    </a:t>
            </a:r>
            <a:r>
              <a:rPr lang="ru-RU" sz="2800" b="1" dirty="0" smtClean="0">
                <a:solidFill>
                  <a:schemeClr val="tx1"/>
                </a:solidFill>
              </a:rPr>
              <a:t> </a:t>
            </a:r>
            <a:r>
              <a:rPr lang="ru-RU" sz="3200" b="1" dirty="0" smtClean="0">
                <a:solidFill>
                  <a:schemeClr val="tx1"/>
                </a:solidFill>
              </a:rPr>
              <a:t>Формирование жизнеспособного подрастающего поколения - одна из главных задач нашего детского сада.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УМЫВАНИЕ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0035" y="1380699"/>
            <a:ext cx="3546763" cy="265689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26472" y="1981200"/>
            <a:ext cx="4655127" cy="414038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Режим дня в образовательном учреждении – это рациональное и разумное чередование различных видов детской деятельности и отдыха детей в течение времени пребывания  в ДОУ.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420"/>
            <a:ext cx="8229600" cy="1143000"/>
          </a:xfrm>
        </p:spPr>
        <p:txBody>
          <a:bodyPr/>
          <a:lstStyle/>
          <a:p>
            <a:r>
              <a:rPr lang="ru-RU" dirty="0" smtClean="0"/>
              <a:t>ПРАВИЛЬНОЕ ПИТАНИЕ</a:t>
            </a:r>
            <a:endParaRPr lang="ru-RU" dirty="0"/>
          </a:p>
        </p:txBody>
      </p:sp>
      <p:pic>
        <p:nvPicPr>
          <p:cNvPr id="3073" name="Picture 1" descr="C:\Documents and Settings\Admin\Рабочий стол\ДЛЯ ВИДЕО\S63005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7" y="1286110"/>
            <a:ext cx="3840000" cy="2880000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ДЛЯ ВИДЕО\S63005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3641" y="3291235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ЗДОРОВЬЯ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98764" y="1246910"/>
            <a:ext cx="8251536" cy="4866554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6000" dirty="0" smtClean="0">
                <a:solidFill>
                  <a:schemeClr val="tx1"/>
                </a:solidFill>
              </a:rPr>
              <a:t>утренняя гимнастика, в летний период времени на открытом воздухе; </a:t>
            </a:r>
          </a:p>
          <a:p>
            <a:r>
              <a:rPr lang="ru-RU" sz="6000" dirty="0" smtClean="0">
                <a:solidFill>
                  <a:schemeClr val="tx1"/>
                </a:solidFill>
              </a:rPr>
              <a:t>разнообразные подвижные игры в течение всего дня;</a:t>
            </a:r>
          </a:p>
          <a:p>
            <a:pPr lvl="0"/>
            <a:r>
              <a:rPr lang="ru-RU" sz="6000" dirty="0" smtClean="0">
                <a:solidFill>
                  <a:schemeClr val="tx1"/>
                </a:solidFill>
              </a:rPr>
              <a:t>спортивные игры и соревнования, в том числе на свежем воздухе;</a:t>
            </a:r>
          </a:p>
          <a:p>
            <a:pPr lvl="0"/>
            <a:r>
              <a:rPr lang="ru-RU" sz="6000" dirty="0" smtClean="0">
                <a:solidFill>
                  <a:schemeClr val="tx1"/>
                </a:solidFill>
              </a:rPr>
              <a:t>занятия по физической культуре в зале и на воздухе;</a:t>
            </a:r>
          </a:p>
          <a:p>
            <a:pPr lvl="0"/>
            <a:r>
              <a:rPr lang="ru-RU" sz="6000" dirty="0" smtClean="0">
                <a:solidFill>
                  <a:schemeClr val="tx1"/>
                </a:solidFill>
              </a:rPr>
              <a:t>ежедневные  прогулки; </a:t>
            </a:r>
          </a:p>
          <a:p>
            <a:pPr lvl="0"/>
            <a:r>
              <a:rPr lang="ru-RU" sz="6000" dirty="0" smtClean="0">
                <a:solidFill>
                  <a:schemeClr val="tx1"/>
                </a:solidFill>
              </a:rPr>
              <a:t>закаливающие процедуры (обливание рук до локтя, облегчённая одежда, контрастное обливание ног  в летний период);</a:t>
            </a:r>
          </a:p>
          <a:p>
            <a:pPr lvl="0"/>
            <a:r>
              <a:rPr lang="ru-RU" sz="6000" dirty="0" smtClean="0">
                <a:solidFill>
                  <a:schemeClr val="tx1"/>
                </a:solidFill>
              </a:rPr>
              <a:t>2 раза в год проходит акция  «Здоровье – твоё  богатство»; </a:t>
            </a:r>
          </a:p>
          <a:p>
            <a:pPr lvl="0"/>
            <a:r>
              <a:rPr lang="ru-RU" sz="6000" dirty="0" smtClean="0">
                <a:solidFill>
                  <a:schemeClr val="tx1"/>
                </a:solidFill>
              </a:rPr>
              <a:t>2 раза в год  «Дни  здоровья»;</a:t>
            </a:r>
          </a:p>
          <a:p>
            <a:pPr lvl="0"/>
            <a:r>
              <a:rPr lang="ru-RU" sz="6000" dirty="0" smtClean="0">
                <a:solidFill>
                  <a:schemeClr val="tx1"/>
                </a:solidFill>
              </a:rPr>
              <a:t>1 раз в полгода «Спортивные праздники»; </a:t>
            </a:r>
          </a:p>
          <a:p>
            <a:pPr lvl="0"/>
            <a:r>
              <a:rPr lang="ru-RU" sz="6000" dirty="0" smtClean="0">
                <a:solidFill>
                  <a:schemeClr val="tx1"/>
                </a:solidFill>
              </a:rPr>
              <a:t>1 праздник совместно с родителями.</a:t>
            </a:r>
          </a:p>
          <a:p>
            <a:r>
              <a:rPr lang="ru-RU" sz="6000" dirty="0" smtClean="0">
                <a:solidFill>
                  <a:schemeClr val="tx1"/>
                </a:solidFill>
              </a:rPr>
              <a:t>В период повышенной заболеваемости ОРВИ и ОРЗ – проводится вакцинация воспитанников детского сада и сотрудников</a:t>
            </a:r>
          </a:p>
          <a:p>
            <a:pPr>
              <a:buNone/>
            </a:pPr>
            <a:r>
              <a:rPr lang="ru-RU" sz="6000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3891" y="3111500"/>
            <a:ext cx="7150821" cy="25827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 Безопасность в ДОУ  - это охрана жизни и здоровья детей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БЕЗОПАСНОСТЬ</a:t>
            </a:r>
            <a:endParaRPr lang="ru-RU" dirty="0"/>
          </a:p>
        </p:txBody>
      </p:sp>
      <p:pic>
        <p:nvPicPr>
          <p:cNvPr id="1026" name="Picture 2" descr="I:\Фото для ролика\Социум\Встреча с сотрудником ОГПДД\DSCN29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071" y="1028411"/>
            <a:ext cx="3360179" cy="2520000"/>
          </a:xfrm>
          <a:prstGeom prst="rect">
            <a:avLst/>
          </a:prstGeom>
          <a:noFill/>
        </p:spPr>
      </p:pic>
      <p:pic>
        <p:nvPicPr>
          <p:cNvPr id="1027" name="Picture 3" descr="I:\Фото для ролика\Социум\Встреча с сотрудником ОГПДД\P10208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1627" y="960437"/>
            <a:ext cx="4320207" cy="2880000"/>
          </a:xfrm>
          <a:prstGeom prst="rect">
            <a:avLst/>
          </a:prstGeom>
          <a:noFill/>
        </p:spPr>
      </p:pic>
      <p:pic>
        <p:nvPicPr>
          <p:cNvPr id="1028" name="Picture 4" descr="I:\Фото для ролика\Социум\Встреча с сотрудником ОГПДД\ПД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775364"/>
            <a:ext cx="3360000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Объектовые тренировки</a:t>
            </a:r>
            <a:endParaRPr lang="ru-RU" dirty="0"/>
          </a:p>
        </p:txBody>
      </p:sp>
      <p:pic>
        <p:nvPicPr>
          <p:cNvPr id="2050" name="Picture 2" descr="C:\Documents and Settings\Admin\Рабочий стол\САЙТ 2015\фото мероприятий\Объектовая тренировка\S63004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536" y="894773"/>
            <a:ext cx="4824173" cy="361813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САЙТ 2015\фото мероприятий\Объектовая тренировка\S63004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4509" y="3235036"/>
            <a:ext cx="3840000" cy="28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212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МДОУ Д/С№41 «ОДУВАНЧИК»  Воспитатели: Косьяненко О.В. </vt:lpstr>
      <vt:lpstr>Слайд 2</vt:lpstr>
      <vt:lpstr>Слайд 3</vt:lpstr>
      <vt:lpstr>РЕЖИМ ДНЯ</vt:lpstr>
      <vt:lpstr>ПРАВИЛЬНОЕ ПИТАНИЕ</vt:lpstr>
      <vt:lpstr>ПРАВИЛА ЗДОРОВЬЯ</vt:lpstr>
      <vt:lpstr>Слайд 7</vt:lpstr>
      <vt:lpstr>БЕЗОПАСНОСТЬ</vt:lpstr>
      <vt:lpstr>Объектовые тренировки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ВЛАДИМИР</cp:lastModifiedBy>
  <cp:revision>14</cp:revision>
  <dcterms:created xsi:type="dcterms:W3CDTF">2014-08-01T19:25:21Z</dcterms:created>
  <dcterms:modified xsi:type="dcterms:W3CDTF">2017-02-19T12:30:09Z</dcterms:modified>
</cp:coreProperties>
</file>