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9" r:id="rId2"/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28" name="Nadpis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cxnSp>
        <p:nvCxnSpPr>
          <p:cNvPr id="8" name="Rovná spojnica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nica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á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Zástupný symbol dátumu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16" name="Zástupný symbol čísla snímky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obsahu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15" name="Zástupný symbol čísla snímky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Zástupný symbol päty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32" name="Zástupný symbol obsahu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34" name="Zástupný symbol obsahu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2" name="Zástupný symbol text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cxnSp>
        <p:nvCxnSpPr>
          <p:cNvPr id="10" name="Rovná spojnica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ovná spojnica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ástupný symbol obsahu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31" name="Nadpis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8" name="Zástupný symbol dátumu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8" name="Zástupný symbol dátumu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F14DFBA-FD10-463F-A8C3-6505AFC5F6EE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4D6ABCE-65CD-4734-BB30-F1E1245A30F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12" Type="http://schemas.openxmlformats.org/officeDocument/2006/relationships/image" Target="../media/image14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image" Target="../media/image7.jpg"/><Relationship Id="rId10" Type="http://schemas.openxmlformats.org/officeDocument/2006/relationships/image" Target="../media/image12.jpg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313258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Полная и краткая форма глаголов</a:t>
            </a:r>
            <a:r>
              <a:rPr lang="en-US" dirty="0" smtClean="0">
                <a:solidFill>
                  <a:schemeClr val="bg1"/>
                </a:solidFill>
              </a:rPr>
              <a:t> am, is, are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31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4632" cy="5976664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I am – i` m</a:t>
            </a:r>
            <a:br>
              <a:rPr lang="en-US" sz="6600" dirty="0" smtClean="0">
                <a:solidFill>
                  <a:schemeClr val="bg1"/>
                </a:solidFill>
              </a:rPr>
            </a:br>
            <a:r>
              <a:rPr lang="en-US" sz="6600" dirty="0" smtClean="0">
                <a:solidFill>
                  <a:schemeClr val="bg1"/>
                </a:solidFill>
              </a:rPr>
              <a:t>he is - he` s</a:t>
            </a:r>
            <a:br>
              <a:rPr lang="en-US" sz="6600" dirty="0" smtClean="0">
                <a:solidFill>
                  <a:schemeClr val="bg1"/>
                </a:solidFill>
              </a:rPr>
            </a:br>
            <a:r>
              <a:rPr lang="en-US" sz="6600" dirty="0" smtClean="0">
                <a:solidFill>
                  <a:schemeClr val="bg1"/>
                </a:solidFill>
              </a:rPr>
              <a:t>she is- she`s</a:t>
            </a:r>
            <a:br>
              <a:rPr lang="en-US" sz="6600" dirty="0" smtClean="0">
                <a:solidFill>
                  <a:schemeClr val="bg1"/>
                </a:solidFill>
              </a:rPr>
            </a:br>
            <a:r>
              <a:rPr lang="en-US" sz="6600" dirty="0" smtClean="0">
                <a:solidFill>
                  <a:schemeClr val="bg1"/>
                </a:solidFill>
              </a:rPr>
              <a:t>it is- it`s</a:t>
            </a:r>
            <a:br>
              <a:rPr lang="en-US" sz="6600" dirty="0" smtClean="0">
                <a:solidFill>
                  <a:schemeClr val="bg1"/>
                </a:solidFill>
              </a:rPr>
            </a:br>
            <a:r>
              <a:rPr lang="en-US" sz="6600" dirty="0" smtClean="0">
                <a:solidFill>
                  <a:schemeClr val="bg1"/>
                </a:solidFill>
              </a:rPr>
              <a:t>we are – we`re </a:t>
            </a:r>
            <a:br>
              <a:rPr lang="en-US" sz="6600" dirty="0" smtClean="0">
                <a:solidFill>
                  <a:schemeClr val="bg1"/>
                </a:solidFill>
              </a:rPr>
            </a:br>
            <a:r>
              <a:rPr lang="en-US" sz="6600" dirty="0" smtClean="0">
                <a:solidFill>
                  <a:schemeClr val="bg1"/>
                </a:solidFill>
              </a:rPr>
              <a:t>you are- you`re</a:t>
            </a:r>
            <a:endParaRPr lang="en-US" sz="6600" dirty="0">
              <a:solidFill>
                <a:schemeClr val="bg1"/>
              </a:solidFill>
            </a:endParaRPr>
          </a:p>
        </p:txBody>
      </p:sp>
      <p:pic>
        <p:nvPicPr>
          <p:cNvPr id="3" name="186_S 3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28384" y="58940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9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4" y="138262"/>
            <a:ext cx="2471536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Obrázok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18"/>
          <a:stretch/>
        </p:blipFill>
        <p:spPr>
          <a:xfrm>
            <a:off x="1649607" y="2391102"/>
            <a:ext cx="1349007" cy="1714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4" y="4318231"/>
            <a:ext cx="3132349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683" y="319694"/>
            <a:ext cx="3535723" cy="23743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Obrázok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069" y="1124745"/>
            <a:ext cx="1232337" cy="16452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363" y="260749"/>
            <a:ext cx="2307047" cy="31539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996952"/>
            <a:ext cx="2051681" cy="34804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275" y="4318231"/>
            <a:ext cx="2858637" cy="21806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BlokTextu 7"/>
          <p:cNvSpPr txBox="1"/>
          <p:nvPr/>
        </p:nvSpPr>
        <p:spPr>
          <a:xfrm>
            <a:off x="0" y="2996952"/>
            <a:ext cx="2686049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 am from Moscow.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3203847" y="2348880"/>
            <a:ext cx="2976427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He is from Rome.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5963415" y="4275509"/>
            <a:ext cx="3098760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Where are you from?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5" name="Obrázok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43034"/>
            <a:ext cx="1385449" cy="19149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BlokTextu 10"/>
          <p:cNvSpPr txBox="1"/>
          <p:nvPr/>
        </p:nvSpPr>
        <p:spPr>
          <a:xfrm>
            <a:off x="1" y="6165304"/>
            <a:ext cx="3299212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She is from Madrid.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6" name="Obrázok 15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5" r="40245"/>
          <a:stretch/>
        </p:blipFill>
        <p:spPr>
          <a:xfrm>
            <a:off x="3491880" y="4777925"/>
            <a:ext cx="792087" cy="157187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" name="Obrázok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1711990"/>
            <a:ext cx="885825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Obrázok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741645"/>
            <a:ext cx="885825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BlokTextu 9"/>
          <p:cNvSpPr txBox="1"/>
          <p:nvPr/>
        </p:nvSpPr>
        <p:spPr>
          <a:xfrm>
            <a:off x="5845397" y="3189020"/>
            <a:ext cx="3528392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We are from London.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" name="BlokTextu 11"/>
          <p:cNvSpPr txBox="1"/>
          <p:nvPr/>
        </p:nvSpPr>
        <p:spPr>
          <a:xfrm>
            <a:off x="3491880" y="6165304"/>
            <a:ext cx="2448272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It is from Paris.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94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1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lokTextu 9"/>
          <p:cNvSpPr txBox="1"/>
          <p:nvPr/>
        </p:nvSpPr>
        <p:spPr>
          <a:xfrm>
            <a:off x="281296" y="116632"/>
            <a:ext cx="8352928" cy="69865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1) We __     from  Novgorod. </a:t>
            </a:r>
          </a:p>
          <a:p>
            <a:endParaRPr lang="en-US" sz="2800" b="1" dirty="0" smtClean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2) I  ___     from Russia.</a:t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3) Tess   ___    from Rome.</a:t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4) Nick   ___   from Boston.</a:t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 5) We  ___  from Moscow.</a:t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 6) Sue  ___   from London.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 7) Hello! I  ___  from Tomsk.</a:t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8) You  ___  from Madrid, not from Russia.</a:t>
            </a:r>
            <a:br>
              <a:rPr lang="en-US" sz="2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</a:br>
            <a:endParaRPr lang="en-US" sz="2800" b="1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1403648" y="261013"/>
            <a:ext cx="66191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are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1079612" y="1170260"/>
            <a:ext cx="648072" cy="43204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am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1547664" y="1916832"/>
            <a:ext cx="1008112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is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1695391" y="2636912"/>
            <a:ext cx="821172" cy="5760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1547664" y="3590951"/>
            <a:ext cx="716369" cy="6111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are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1674580" y="4437112"/>
            <a:ext cx="781959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is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2154667" y="5217659"/>
            <a:ext cx="723791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am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Obdĺžnik 8"/>
          <p:cNvSpPr/>
          <p:nvPr/>
        </p:nvSpPr>
        <p:spPr>
          <a:xfrm>
            <a:off x="1674580" y="6237312"/>
            <a:ext cx="589453" cy="3600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are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53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113</TotalTime>
  <Words>70</Words>
  <Application>Microsoft Office PowerPoint</Application>
  <PresentationFormat>Prezentácia na obrazovke (4:3)</PresentationFormat>
  <Paragraphs>20</Paragraphs>
  <Slides>4</Slides>
  <Notes>0</Notes>
  <HiddenSlides>0</HiddenSlides>
  <MMClips>1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4</vt:i4>
      </vt:variant>
    </vt:vector>
  </HeadingPairs>
  <TitlesOfParts>
    <vt:vector size="5" baseType="lpstr">
      <vt:lpstr>Papier</vt:lpstr>
      <vt:lpstr>Полная и краткая форма глаголов am, is, are </vt:lpstr>
      <vt:lpstr>I am – i` m he is - he` s she is- she`s it is- it`s we are – we`re  you are- you`re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am – i` m he is - he` s she is- she`s it is- it`s we are – we`re  you are- you`re</dc:title>
  <dc:creator>marina</dc:creator>
  <cp:lastModifiedBy>marina</cp:lastModifiedBy>
  <cp:revision>12</cp:revision>
  <dcterms:created xsi:type="dcterms:W3CDTF">2016-02-16T13:53:45Z</dcterms:created>
  <dcterms:modified xsi:type="dcterms:W3CDTF">2016-10-19T18:32:57Z</dcterms:modified>
</cp:coreProperties>
</file>