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AF10-48DF-4A28-B72F-8D2353FBC0DF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D55F6-94C9-4B1D-A205-BDF24A5A04F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AF10-48DF-4A28-B72F-8D2353FBC0DF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D55F6-94C9-4B1D-A205-BDF24A5A04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AF10-48DF-4A28-B72F-8D2353FBC0DF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D55F6-94C9-4B1D-A205-BDF24A5A04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AF10-48DF-4A28-B72F-8D2353FBC0DF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D55F6-94C9-4B1D-A205-BDF24A5A04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AF10-48DF-4A28-B72F-8D2353FBC0DF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D55F6-94C9-4B1D-A205-BDF24A5A04F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AF10-48DF-4A28-B72F-8D2353FBC0DF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D55F6-94C9-4B1D-A205-BDF24A5A04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AF10-48DF-4A28-B72F-8D2353FBC0DF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D55F6-94C9-4B1D-A205-BDF24A5A04F6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AF10-48DF-4A28-B72F-8D2353FBC0DF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D55F6-94C9-4B1D-A205-BDF24A5A04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AF10-48DF-4A28-B72F-8D2353FBC0DF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D55F6-94C9-4B1D-A205-BDF24A5A04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AF10-48DF-4A28-B72F-8D2353FBC0DF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D55F6-94C9-4B1D-A205-BDF24A5A04F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 smtClean="0"/>
              <a:t>Ak chcete pridať obrázok, kliknite na ikonu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AF10-48DF-4A28-B72F-8D2353FBC0DF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D55F6-94C9-4B1D-A205-BDF24A5A04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3F12AF10-48DF-4A28-B72F-8D2353FBC0DF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C4D55F6-94C9-4B1D-A205-BDF24A5A04F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7560840" cy="1470025"/>
          </a:xfr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Местоимение                       </a:t>
            </a:r>
            <a:r>
              <a:rPr lang="en-US" dirty="0" smtClean="0"/>
              <a:t>they.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27584" y="4293096"/>
            <a:ext cx="7698432" cy="2016968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6000" dirty="0" err="1" smtClean="0">
                <a:solidFill>
                  <a:schemeClr val="tx1"/>
                </a:solidFill>
              </a:rPr>
              <a:t>th</a:t>
            </a:r>
            <a:r>
              <a:rPr lang="en-US" sz="6000" dirty="0" smtClean="0">
                <a:solidFill>
                  <a:schemeClr val="tx1"/>
                </a:solidFill>
              </a:rPr>
              <a:t> [</a:t>
            </a:r>
            <a:r>
              <a:rPr lang="en-US" sz="6000" dirty="0" smtClean="0">
                <a:solidFill>
                  <a:schemeClr val="tx1"/>
                </a:solidFill>
                <a:latin typeface="Times New Roman"/>
                <a:cs typeface="Times New Roman"/>
              </a:rPr>
              <a:t>ð</a:t>
            </a:r>
            <a:r>
              <a:rPr lang="en-US" sz="6000" dirty="0" smtClean="0">
                <a:solidFill>
                  <a:schemeClr val="tx1"/>
                </a:solidFill>
              </a:rPr>
              <a:t>]</a:t>
            </a:r>
          </a:p>
          <a:p>
            <a:r>
              <a:rPr lang="en-US" sz="6000" dirty="0" smtClean="0">
                <a:solidFill>
                  <a:schemeClr val="tx1"/>
                </a:solidFill>
              </a:rPr>
              <a:t>they-</a:t>
            </a:r>
            <a:r>
              <a:rPr lang="ru-RU" sz="6000" dirty="0" smtClean="0">
                <a:solidFill>
                  <a:schemeClr val="tx1"/>
                </a:solidFill>
              </a:rPr>
              <a:t>они</a:t>
            </a:r>
            <a:endParaRPr lang="en-US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50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940" y="1124744"/>
            <a:ext cx="5405542" cy="446449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BlokTextu 2"/>
          <p:cNvSpPr txBox="1"/>
          <p:nvPr/>
        </p:nvSpPr>
        <p:spPr>
          <a:xfrm>
            <a:off x="2123728" y="5805264"/>
            <a:ext cx="4032448" cy="76944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dirty="0" smtClean="0"/>
              <a:t>   They are red.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5388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1016000"/>
            <a:ext cx="7569200" cy="482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BlokTextu 2"/>
          <p:cNvSpPr txBox="1"/>
          <p:nvPr/>
        </p:nvSpPr>
        <p:spPr>
          <a:xfrm>
            <a:off x="2483768" y="5842000"/>
            <a:ext cx="3888432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They are cute.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26236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847" y="2197304"/>
            <a:ext cx="4218153" cy="30243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4996142" cy="358528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BlokTextu 2"/>
          <p:cNvSpPr txBox="1"/>
          <p:nvPr/>
        </p:nvSpPr>
        <p:spPr>
          <a:xfrm>
            <a:off x="1979712" y="5877272"/>
            <a:ext cx="3096344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They are green.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3730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4896028" cy="34971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708920"/>
            <a:ext cx="4895850" cy="3498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BlokTextu 2"/>
          <p:cNvSpPr txBox="1"/>
          <p:nvPr/>
        </p:nvSpPr>
        <p:spPr>
          <a:xfrm>
            <a:off x="323528" y="5698302"/>
            <a:ext cx="4392488" cy="769441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They are black.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12143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836712"/>
            <a:ext cx="6214066" cy="45365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BlokTextu 2"/>
          <p:cNvSpPr txBox="1"/>
          <p:nvPr/>
        </p:nvSpPr>
        <p:spPr>
          <a:xfrm>
            <a:off x="2195736" y="5785740"/>
            <a:ext cx="4248472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They are funny.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04058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31</TotalTime>
  <Words>30</Words>
  <Application>Microsoft Office PowerPoint</Application>
  <PresentationFormat>Prezentácia na obrazovke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6</vt:i4>
      </vt:variant>
    </vt:vector>
  </HeadingPairs>
  <TitlesOfParts>
    <vt:vector size="7" baseType="lpstr">
      <vt:lpstr>NewsPrint</vt:lpstr>
      <vt:lpstr>Местоимение                       they.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Местоимение                       they.</dc:title>
  <dc:creator>marina</dc:creator>
  <cp:lastModifiedBy>marina</cp:lastModifiedBy>
  <cp:revision>3</cp:revision>
  <dcterms:created xsi:type="dcterms:W3CDTF">2016-02-18T17:08:07Z</dcterms:created>
  <dcterms:modified xsi:type="dcterms:W3CDTF">2016-10-19T18:32:32Z</dcterms:modified>
</cp:coreProperties>
</file>