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957B1-7FBF-4F7D-871E-D9E4D2C83F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CDD6147-719C-4D87-9DEC-A11B25958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957B1-7FBF-4F7D-871E-D9E4D2C83F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6147-719C-4D87-9DEC-A11B25958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957B1-7FBF-4F7D-871E-D9E4D2C83F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6147-719C-4D87-9DEC-A11B25958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957B1-7FBF-4F7D-871E-D9E4D2C83F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CDD6147-719C-4D87-9DEC-A11B25958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957B1-7FBF-4F7D-871E-D9E4D2C83F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6147-719C-4D87-9DEC-A11B259584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957B1-7FBF-4F7D-871E-D9E4D2C83F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6147-719C-4D87-9DEC-A11B25958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957B1-7FBF-4F7D-871E-D9E4D2C83F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CDD6147-719C-4D87-9DEC-A11B259584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957B1-7FBF-4F7D-871E-D9E4D2C83F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6147-719C-4D87-9DEC-A11B25958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957B1-7FBF-4F7D-871E-D9E4D2C83F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6147-719C-4D87-9DEC-A11B25958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957B1-7FBF-4F7D-871E-D9E4D2C83F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6147-719C-4D87-9DEC-A11B25958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957B1-7FBF-4F7D-871E-D9E4D2C83F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D6147-719C-4D87-9DEC-A11B259584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AB957B1-7FBF-4F7D-871E-D9E4D2C83FA5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CDD6147-719C-4D87-9DEC-A11B259584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Физкультура и Спорт</a:t>
            </a:r>
            <a:endParaRPr lang="ru-RU" dirty="0"/>
          </a:p>
        </p:txBody>
      </p:sp>
      <p:pic>
        <p:nvPicPr>
          <p:cNvPr id="7" name="Содержимое 6" descr="5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42764" y="2204864"/>
            <a:ext cx="3744416" cy="3744416"/>
          </a:xfrm>
        </p:spPr>
      </p:pic>
      <p:pic>
        <p:nvPicPr>
          <p:cNvPr id="8" name="Содержимое 7" descr="c3b1ad5f-5246-4562-afc4-a8dfc5cefd27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870476"/>
            <a:ext cx="4343400" cy="41838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физкультура?</a:t>
            </a:r>
            <a:endParaRPr lang="ru-RU" dirty="0"/>
          </a:p>
        </p:txBody>
      </p:sp>
      <p:pic>
        <p:nvPicPr>
          <p:cNvPr id="7" name="Содержимое 6" descr="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628800"/>
            <a:ext cx="357564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Угадай что полезнее?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060848"/>
            <a:ext cx="4040188" cy="639762"/>
          </a:xfrm>
        </p:spPr>
        <p:txBody>
          <a:bodyPr/>
          <a:lstStyle/>
          <a:p>
            <a:r>
              <a:rPr lang="ru-RU" dirty="0" smtClean="0"/>
              <a:t>Смотреть телевизор?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3491881" y="1535113"/>
            <a:ext cx="5194920" cy="639762"/>
          </a:xfrm>
        </p:spPr>
        <p:txBody>
          <a:bodyPr>
            <a:normAutofit/>
          </a:bodyPr>
          <a:lstStyle/>
          <a:p>
            <a:r>
              <a:rPr lang="ru-RU" dirty="0" smtClean="0"/>
              <a:t> или      Играть в подвижные игры?</a:t>
            </a:r>
            <a:endParaRPr lang="ru-RU" dirty="0"/>
          </a:p>
        </p:txBody>
      </p:sp>
      <p:pic>
        <p:nvPicPr>
          <p:cNvPr id="7" name="Содержимое 6" descr="t032.gif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39552" y="2708920"/>
            <a:ext cx="3548037" cy="2823051"/>
          </a:xfrm>
        </p:spPr>
      </p:pic>
      <p:pic>
        <p:nvPicPr>
          <p:cNvPr id="8" name="Содержимое 7" descr="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148064" y="2132856"/>
            <a:ext cx="3599411" cy="3279371"/>
          </a:xfrm>
        </p:spPr>
      </p:pic>
      <p:pic>
        <p:nvPicPr>
          <p:cNvPr id="9" name="Picture 2" descr="C:\Documents and Settings\Admin\Рабочий стол\Новая папка\tomsk_b_286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0"/>
            <a:ext cx="1785940" cy="22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332656"/>
            <a:ext cx="3384376" cy="882650"/>
          </a:xfrm>
        </p:spPr>
        <p:txBody>
          <a:bodyPr/>
          <a:lstStyle/>
          <a:p>
            <a:r>
              <a:rPr lang="ru-RU" dirty="0" smtClean="0"/>
              <a:t>А здесь?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348880"/>
            <a:ext cx="4392488" cy="639762"/>
          </a:xfrm>
        </p:spPr>
        <p:txBody>
          <a:bodyPr>
            <a:normAutofit/>
          </a:bodyPr>
          <a:lstStyle/>
          <a:p>
            <a:r>
              <a:rPr lang="ru-RU" dirty="0" smtClean="0"/>
              <a:t>Сидеть дома на диване?     </a:t>
            </a:r>
            <a:r>
              <a:rPr lang="en-US" dirty="0" smtClean="0"/>
              <a:t>           </a:t>
            </a:r>
            <a:r>
              <a:rPr lang="ru-RU" dirty="0" smtClean="0"/>
              <a:t> Или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860032" y="2204864"/>
            <a:ext cx="4283968" cy="720080"/>
          </a:xfrm>
        </p:spPr>
        <p:txBody>
          <a:bodyPr>
            <a:normAutofit/>
          </a:bodyPr>
          <a:lstStyle/>
          <a:p>
            <a:r>
              <a:rPr lang="ru-RU" dirty="0" smtClean="0"/>
              <a:t> Заняться  физическими упражнениями?</a:t>
            </a:r>
            <a:endParaRPr lang="ru-RU" dirty="0"/>
          </a:p>
        </p:txBody>
      </p:sp>
      <p:pic>
        <p:nvPicPr>
          <p:cNvPr id="16" name="Содержимое 15" descr="imgpreview (1)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2924944"/>
            <a:ext cx="3790400" cy="2838698"/>
          </a:xfrm>
        </p:spPr>
      </p:pic>
      <p:pic>
        <p:nvPicPr>
          <p:cNvPr id="14" name="Содержимое 13" descr="5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88023" y="2924944"/>
            <a:ext cx="3410905" cy="2880320"/>
          </a:xfrm>
        </p:spPr>
      </p:pic>
      <p:pic>
        <p:nvPicPr>
          <p:cNvPr id="1026" name="Picture 2" descr="C:\Documents and Settings\Admin\Рабочий стол\Новая папка\tomsk_b_286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260648"/>
            <a:ext cx="1785940" cy="22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388424" cy="10527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</a:t>
            </a:r>
            <a:r>
              <a:rPr lang="ru-RU" dirty="0" smtClean="0"/>
              <a:t>Конечно полезнее заниматься </a:t>
            </a:r>
            <a:r>
              <a:rPr lang="en-US" dirty="0" smtClean="0"/>
              <a:t>                                                        </a:t>
            </a:r>
            <a:r>
              <a:rPr lang="ru-RU" dirty="0" smtClean="0"/>
              <a:t>    </a:t>
            </a:r>
            <a:r>
              <a:rPr lang="en-US" dirty="0" smtClean="0"/>
              <a:t>                    </a:t>
            </a:r>
            <a:r>
              <a:rPr lang="ru-RU" dirty="0" smtClean="0"/>
              <a:t>               физкультурой!!!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877272"/>
            <a:ext cx="8568952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                 </a:t>
            </a:r>
            <a:r>
              <a:rPr lang="ru-RU" sz="3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Ты будешь здоровее </a:t>
            </a:r>
            <a:endParaRPr lang="ru-RU" sz="3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211099"/>
            <a:ext cx="8784976" cy="46699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6742" y="5578698"/>
            <a:ext cx="855943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Ты будешь сильнее</a:t>
            </a:r>
            <a:endParaRPr lang="ru-RU" sz="3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052736"/>
            <a:ext cx="7860560" cy="45081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864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Будешь активен и найдешь много новых друзей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5675649"/>
            <a:ext cx="870407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Играя в разные игры.</a:t>
            </a:r>
            <a:endParaRPr lang="ru-RU" sz="3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052736"/>
            <a:ext cx="8424936" cy="46229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  ты будешь всегда весел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484784"/>
            <a:ext cx="7848872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686800" cy="5027389"/>
          </a:xfrm>
        </p:spPr>
        <p:txBody>
          <a:bodyPr/>
          <a:lstStyle/>
          <a:p>
            <a:r>
              <a:rPr lang="ru-RU" dirty="0" smtClean="0"/>
              <a:t>Делайте зарядку </a:t>
            </a:r>
          </a:p>
          <a:p>
            <a:r>
              <a:rPr lang="ru-RU" dirty="0" smtClean="0"/>
              <a:t>Играйте в подвижные игры</a:t>
            </a:r>
          </a:p>
          <a:p>
            <a:r>
              <a:rPr lang="ru-RU" dirty="0" smtClean="0"/>
              <a:t>Занимайтесь физкультурой </a:t>
            </a:r>
          </a:p>
          <a:p>
            <a:pPr>
              <a:buNone/>
            </a:pPr>
            <a:r>
              <a:rPr lang="ru-RU" dirty="0" smtClean="0"/>
              <a:t>          И вы будете здоровыми, активными, </a:t>
            </a:r>
          </a:p>
          <a:p>
            <a:pPr>
              <a:buNone/>
            </a:pPr>
            <a:r>
              <a:rPr lang="ru-RU" dirty="0" smtClean="0"/>
              <a:t>           сильными и ВЕСЕЛЫМИ!!!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864096"/>
          </a:xfrm>
        </p:spPr>
        <p:txBody>
          <a:bodyPr/>
          <a:lstStyle/>
          <a:p>
            <a:r>
              <a:rPr lang="ru-RU" dirty="0" smtClean="0"/>
              <a:t>      РЕБЯТА :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167</TotalTime>
  <Words>89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Физкультура и Спорт</vt:lpstr>
      <vt:lpstr>Что такое физкультура?</vt:lpstr>
      <vt:lpstr>Угадай что полезнее?</vt:lpstr>
      <vt:lpstr>А здесь?</vt:lpstr>
      <vt:lpstr>          Конечно полезнее заниматься                                                                                                физкультурой!!!</vt:lpstr>
      <vt:lpstr>Слайд 6</vt:lpstr>
      <vt:lpstr>Будешь активен и найдешь много новых друзей</vt:lpstr>
      <vt:lpstr>И  ты будешь всегда весел</vt:lpstr>
      <vt:lpstr>      РЕБЯТА 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Физкультура и Спорт</dc:title>
  <dc:creator>Admin</dc:creator>
  <cp:lastModifiedBy>НВК</cp:lastModifiedBy>
  <cp:revision>24</cp:revision>
  <dcterms:created xsi:type="dcterms:W3CDTF">2015-09-19T16:40:49Z</dcterms:created>
  <dcterms:modified xsi:type="dcterms:W3CDTF">2017-02-20T16:42:47Z</dcterms:modified>
</cp:coreProperties>
</file>