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22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0956" y="2946648"/>
            <a:ext cx="7772400" cy="1828800"/>
          </a:xfrm>
        </p:spPr>
        <p:txBody>
          <a:bodyPr>
            <a:noAutofit/>
          </a:bodyPr>
          <a:lstStyle/>
          <a:p>
            <a:pPr algn="l"/>
            <a:r>
              <a:rPr lang="en-US" sz="9600" dirty="0" smtClean="0"/>
              <a:t>Edward Jenner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help-rus-student.ru/pictures/23/358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494473"/>
            <a:ext cx="2241029" cy="32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8708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83880" cy="1051560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Vocabulary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556792"/>
            <a:ext cx="7895848" cy="41879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/>
              <a:t>Epidemic</a:t>
            </a:r>
            <a:r>
              <a:rPr lang="en-US" sz="3600" dirty="0" smtClean="0"/>
              <a:t> </a:t>
            </a:r>
            <a:r>
              <a:rPr lang="ru-RU" sz="3600" dirty="0" smtClean="0"/>
              <a:t>– эпидемия </a:t>
            </a:r>
            <a:endParaRPr lang="en-US" sz="3600" dirty="0" smtClean="0"/>
          </a:p>
          <a:p>
            <a:pPr marL="0" indent="0">
              <a:buNone/>
            </a:pPr>
            <a:r>
              <a:rPr lang="en-US" sz="3600" b="1" dirty="0" smtClean="0"/>
              <a:t>Terrible</a:t>
            </a:r>
            <a:r>
              <a:rPr lang="en-US" sz="3600" dirty="0" smtClean="0"/>
              <a:t> </a:t>
            </a:r>
            <a:r>
              <a:rPr lang="ru-RU" sz="3600" dirty="0" smtClean="0"/>
              <a:t>– ужасный </a:t>
            </a:r>
            <a:endParaRPr lang="en-US" sz="3600" dirty="0" smtClean="0"/>
          </a:p>
          <a:p>
            <a:pPr marL="0" indent="0">
              <a:buNone/>
            </a:pPr>
            <a:r>
              <a:rPr lang="en-US" sz="3600" b="1" dirty="0" smtClean="0"/>
              <a:t>Rubbish</a:t>
            </a:r>
            <a:r>
              <a:rPr lang="en-US" sz="3600" dirty="0" smtClean="0"/>
              <a:t> </a:t>
            </a:r>
            <a:r>
              <a:rPr lang="ru-RU" sz="3600" dirty="0" smtClean="0"/>
              <a:t>– мусор </a:t>
            </a:r>
            <a:endParaRPr lang="en-US" sz="3600" dirty="0" smtClean="0"/>
          </a:p>
          <a:p>
            <a:pPr marL="0" indent="0">
              <a:buNone/>
            </a:pPr>
            <a:r>
              <a:rPr lang="en-US" sz="3600" b="1" dirty="0" smtClean="0"/>
              <a:t>No wonder</a:t>
            </a:r>
            <a:r>
              <a:rPr lang="ru-RU" sz="3600" b="1" dirty="0" smtClean="0"/>
              <a:t> </a:t>
            </a:r>
            <a:r>
              <a:rPr lang="ru-RU" sz="3600" dirty="0" smtClean="0"/>
              <a:t>– неудивительно </a:t>
            </a:r>
            <a:endParaRPr lang="en-US" sz="3600" dirty="0" smtClean="0"/>
          </a:p>
          <a:p>
            <a:pPr marL="0" indent="0">
              <a:buNone/>
            </a:pPr>
            <a:r>
              <a:rPr lang="en-US" sz="3600" b="1" dirty="0" smtClean="0"/>
              <a:t>To vaccinate </a:t>
            </a:r>
            <a:r>
              <a:rPr lang="ru-RU" sz="3600" dirty="0" smtClean="0"/>
              <a:t>– вакцинировать </a:t>
            </a:r>
            <a:endParaRPr lang="en-US" sz="3600" dirty="0" smtClean="0"/>
          </a:p>
          <a:p>
            <a:pPr marL="0" indent="0">
              <a:buNone/>
            </a:pPr>
            <a:r>
              <a:rPr lang="en-US" sz="3600" b="1" dirty="0" smtClean="0"/>
              <a:t>A founder </a:t>
            </a:r>
            <a:r>
              <a:rPr lang="ru-RU" sz="3600" dirty="0" smtClean="0"/>
              <a:t>– основатель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82394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83880" cy="1051560"/>
          </a:xfrm>
        </p:spPr>
        <p:txBody>
          <a:bodyPr>
            <a:noAutofit/>
          </a:bodyPr>
          <a:lstStyle/>
          <a:p>
            <a:pPr algn="r"/>
            <a:r>
              <a:rPr lang="en-US" sz="4800" dirty="0" smtClean="0"/>
              <a:t>Translate into English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1412776"/>
            <a:ext cx="4079424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In the old times</a:t>
            </a:r>
          </a:p>
          <a:p>
            <a:pPr marL="0" indent="0">
              <a:buNone/>
            </a:pPr>
            <a:r>
              <a:rPr lang="en-US" dirty="0" smtClean="0"/>
              <a:t>Terrible epidemics</a:t>
            </a:r>
          </a:p>
          <a:p>
            <a:pPr marL="0" indent="0">
              <a:buNone/>
            </a:pPr>
            <a:r>
              <a:rPr lang="en-US" dirty="0" smtClean="0"/>
              <a:t>People’s lives</a:t>
            </a:r>
          </a:p>
          <a:p>
            <a:pPr marL="0" indent="0">
              <a:buNone/>
            </a:pPr>
            <a:r>
              <a:rPr lang="en-US" dirty="0" smtClean="0"/>
              <a:t>In London alone</a:t>
            </a:r>
            <a:endParaRPr lang="ru-RU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provincial town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To start the experiment 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67544" y="1412776"/>
            <a:ext cx="40919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Font typeface="Wingdings 2"/>
              <a:buNone/>
            </a:pPr>
            <a:r>
              <a:rPr lang="ru-RU" dirty="0" smtClean="0"/>
              <a:t>В старые времена</a:t>
            </a:r>
            <a:endParaRPr lang="en-US" dirty="0" smtClean="0"/>
          </a:p>
          <a:p>
            <a:pPr marL="0" indent="0">
              <a:buFont typeface="Wingdings 2"/>
              <a:buNone/>
            </a:pPr>
            <a:r>
              <a:rPr lang="ru-RU" dirty="0" smtClean="0"/>
              <a:t>Ужасные эпидемии</a:t>
            </a:r>
            <a:endParaRPr lang="en-US" dirty="0" smtClean="0"/>
          </a:p>
          <a:p>
            <a:pPr marL="0" indent="0">
              <a:buFont typeface="Wingdings 2"/>
              <a:buNone/>
            </a:pPr>
            <a:r>
              <a:rPr lang="ru-RU" dirty="0" smtClean="0"/>
              <a:t>Жизни людей</a:t>
            </a:r>
            <a:endParaRPr lang="en-US" dirty="0" smtClean="0"/>
          </a:p>
          <a:p>
            <a:pPr marL="0" indent="0">
              <a:buFont typeface="Wingdings 2"/>
              <a:buNone/>
            </a:pPr>
            <a:r>
              <a:rPr lang="ru-RU" dirty="0" smtClean="0"/>
              <a:t>В одном только Лондоне</a:t>
            </a:r>
            <a:endParaRPr lang="en-US" dirty="0" smtClean="0"/>
          </a:p>
          <a:p>
            <a:pPr marL="0" indent="0">
              <a:buFont typeface="Wingdings 2"/>
              <a:buNone/>
            </a:pPr>
            <a:r>
              <a:rPr lang="ru-RU" dirty="0" smtClean="0"/>
              <a:t>Провинциальный город</a:t>
            </a:r>
            <a:endParaRPr lang="en-US" dirty="0" smtClean="0"/>
          </a:p>
          <a:p>
            <a:pPr marL="0" indent="0">
              <a:buFont typeface="Wingdings 2"/>
              <a:buNone/>
            </a:pPr>
            <a:r>
              <a:rPr lang="ru-RU" dirty="0" smtClean="0"/>
              <a:t>Начать эксперимент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6858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83880" cy="1051560"/>
          </a:xfrm>
        </p:spPr>
        <p:txBody>
          <a:bodyPr>
            <a:normAutofit/>
          </a:bodyPr>
          <a:lstStyle/>
          <a:p>
            <a:pPr algn="r"/>
            <a:r>
              <a:rPr lang="en-US" sz="4800" dirty="0" smtClean="0"/>
              <a:t>Answer the questions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568952" cy="4824536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What happened in the old times in Europe?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Why did people become ill and die?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Where did Edward Jenner live?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Where did he work during the epidemic of smallpox?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When did he do the first vaccination?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What was the result of vaccinations?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8867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844824"/>
            <a:ext cx="7787208" cy="2873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 smtClean="0"/>
              <a:t>H/t: </a:t>
            </a:r>
            <a:r>
              <a:rPr lang="en-US" sz="4800" dirty="0" err="1" smtClean="0"/>
              <a:t>S.b</a:t>
            </a:r>
            <a:r>
              <a:rPr lang="en-US" sz="4800" dirty="0" smtClean="0"/>
              <a:t>. ex.9 p.36 (in written form)</a:t>
            </a:r>
          </a:p>
          <a:p>
            <a:pPr marL="0" indent="0">
              <a:buNone/>
            </a:pPr>
            <a:r>
              <a:rPr lang="en-US" sz="4800" dirty="0" smtClean="0"/>
              <a:t>Words!!!</a:t>
            </a:r>
            <a:endParaRPr lang="ru-RU" sz="4800" dirty="0"/>
          </a:p>
        </p:txBody>
      </p:sp>
      <p:pic>
        <p:nvPicPr>
          <p:cNvPr id="2050" name="Picture 2" descr="http://img0.liveinternet.ru/images/attach/c/0/117/931/117931236_gradusnik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996952"/>
            <a:ext cx="2286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9305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177</TotalTime>
  <Words>124</Words>
  <Application>Microsoft Office PowerPoint</Application>
  <PresentationFormat>Экран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Edward Jenner</vt:lpstr>
      <vt:lpstr>Vocabulary</vt:lpstr>
      <vt:lpstr>Translate into English</vt:lpstr>
      <vt:lpstr>Answer the questions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Edward Jenner</dc:title>
  <dc:creator>Kristina</dc:creator>
  <cp:lastModifiedBy>Kristina</cp:lastModifiedBy>
  <cp:revision>4</cp:revision>
  <dcterms:created xsi:type="dcterms:W3CDTF">2017-02-12T12:56:06Z</dcterms:created>
  <dcterms:modified xsi:type="dcterms:W3CDTF">2017-02-12T16:04:18Z</dcterms:modified>
</cp:coreProperties>
</file>