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9" r:id="rId2"/>
    <p:sldId id="270" r:id="rId3"/>
    <p:sldId id="271" r:id="rId4"/>
    <p:sldId id="272" r:id="rId5"/>
    <p:sldId id="274" r:id="rId6"/>
    <p:sldId id="278" r:id="rId7"/>
    <p:sldId id="25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432" autoAdjust="0"/>
    <p:restoredTop sz="94660"/>
  </p:normalViewPr>
  <p:slideViewPr>
    <p:cSldViewPr>
      <p:cViewPr varScale="1">
        <p:scale>
          <a:sx n="45" d="100"/>
          <a:sy n="45" d="100"/>
        </p:scale>
        <p:origin x="-5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D852F4-EEC9-419E-AF21-7B406AFD63AB}" type="datetimeFigureOut">
              <a:rPr lang="ru-RU" smtClean="0"/>
              <a:pPr/>
              <a:t>20.05.2016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920C6A-8D31-45B7-8A6A-0AF73E7D9C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46957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20C6A-8D31-45B7-8A6A-0AF73E7D9C79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25813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3AB77-A035-40A3-9507-884999BB9E0B}" type="datetimeFigureOut">
              <a:rPr lang="ru-RU" smtClean="0"/>
              <a:pPr/>
              <a:t>20.05.2016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AC23-5A35-4798-87E2-9A81E8F30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3AB77-A035-40A3-9507-884999BB9E0B}" type="datetimeFigureOut">
              <a:rPr lang="ru-RU" smtClean="0"/>
              <a:pPr/>
              <a:t>20.05.2016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AC23-5A35-4798-87E2-9A81E8F30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3AB77-A035-40A3-9507-884999BB9E0B}" type="datetimeFigureOut">
              <a:rPr lang="ru-RU" smtClean="0"/>
              <a:pPr/>
              <a:t>20.05.2016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AC23-5A35-4798-87E2-9A81E8F30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3AB77-A035-40A3-9507-884999BB9E0B}" type="datetimeFigureOut">
              <a:rPr lang="ru-RU" smtClean="0"/>
              <a:pPr/>
              <a:t>20.05.2016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AC23-5A35-4798-87E2-9A81E8F30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3AB77-A035-40A3-9507-884999BB9E0B}" type="datetimeFigureOut">
              <a:rPr lang="ru-RU" smtClean="0"/>
              <a:pPr/>
              <a:t>20.05.2016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AC23-5A35-4798-87E2-9A81E8F30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3AB77-A035-40A3-9507-884999BB9E0B}" type="datetimeFigureOut">
              <a:rPr lang="ru-RU" smtClean="0"/>
              <a:pPr/>
              <a:t>20.05.2016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AC23-5A35-4798-87E2-9A81E8F30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3AB77-A035-40A3-9507-884999BB9E0B}" type="datetimeFigureOut">
              <a:rPr lang="ru-RU" smtClean="0"/>
              <a:pPr/>
              <a:t>20.05.2016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AC23-5A35-4798-87E2-9A81E8F30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3AB77-A035-40A3-9507-884999BB9E0B}" type="datetimeFigureOut">
              <a:rPr lang="ru-RU" smtClean="0"/>
              <a:pPr/>
              <a:t>20.05.2016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AC23-5A35-4798-87E2-9A81E8F30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3AB77-A035-40A3-9507-884999BB9E0B}" type="datetimeFigureOut">
              <a:rPr lang="ru-RU" smtClean="0"/>
              <a:pPr/>
              <a:t>20.05.2016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AC23-5A35-4798-87E2-9A81E8F30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3AB77-A035-40A3-9507-884999BB9E0B}" type="datetimeFigureOut">
              <a:rPr lang="ru-RU" smtClean="0"/>
              <a:pPr/>
              <a:t>20.05.2016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AC23-5A35-4798-87E2-9A81E8F30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3AB77-A035-40A3-9507-884999BB9E0B}" type="datetimeFigureOut">
              <a:rPr lang="ru-RU" smtClean="0"/>
              <a:pPr/>
              <a:t>20.05.2016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AC23-5A35-4798-87E2-9A81E8F30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3AB77-A035-40A3-9507-884999BB9E0B}" type="datetimeFigureOut">
              <a:rPr lang="ru-RU" smtClean="0"/>
              <a:pPr/>
              <a:t>20.05.2016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BAC23-5A35-4798-87E2-9A81E8F30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.wav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2.wav"/><Relationship Id="rId5" Type="http://schemas.openxmlformats.org/officeDocument/2006/relationships/image" Target="../media/image4.png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3.wav"/><Relationship Id="rId5" Type="http://schemas.openxmlformats.org/officeDocument/2006/relationships/image" Target="../media/image4.png"/><Relationship Id="rId4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4.wav"/><Relationship Id="rId5" Type="http://schemas.openxmlformats.org/officeDocument/2006/relationships/image" Target="../media/image4.png"/><Relationship Id="rId4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gif"/><Relationship Id="rId3" Type="http://schemas.openxmlformats.org/officeDocument/2006/relationships/audio" Target="../media/audio5.wav"/><Relationship Id="rId7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1.jpeg"/><Relationship Id="rId9" Type="http://schemas.openxmlformats.org/officeDocument/2006/relationships/image" Target="../media/image5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.jpeg"/><Relationship Id="rId7" Type="http://schemas.openxmlformats.org/officeDocument/2006/relationships/image" Target="../media/image2.gif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gif"/><Relationship Id="rId5" Type="http://schemas.openxmlformats.org/officeDocument/2006/relationships/image" Target="../media/image5.gif"/><Relationship Id="rId4" Type="http://schemas.openxmlformats.org/officeDocument/2006/relationships/image" Target="../media/image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галина\Pictures\h_1339328999_1291493_0cda1a8b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401080" cy="3000396"/>
          </a:xfrm>
          <a:ln>
            <a:solidFill>
              <a:srgbClr val="FF0000"/>
            </a:solidFill>
          </a:ln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Угадай, чей хвост</a:t>
            </a:r>
            <a:r>
              <a:rPr lang="en-US" sz="6000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?</a:t>
            </a:r>
            <a:endParaRPr lang="ru-RU" sz="6000" dirty="0">
              <a:solidFill>
                <a:srgbClr val="FF0000"/>
              </a:solidFill>
              <a:latin typeface="Arial Black" pitchFamily="34" charset="0"/>
              <a:cs typeface="Times New Roman" pitchFamily="18" charset="0"/>
            </a:endParaRPr>
          </a:p>
        </p:txBody>
      </p:sp>
      <p:pic>
        <p:nvPicPr>
          <p:cNvPr id="4" name="Picture 16" descr="http://smayls.ru/data/smiles/animashki-jivotnie-84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3500438"/>
            <a:ext cx="2726878" cy="238601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галина\Pictures\h_1339328999_1291493_0cda1a8b5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14" descr="http://kartinki-vernisazh.ru/_ph/46/2/725589080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27574" y="2857496"/>
            <a:ext cx="2714644" cy="2905132"/>
          </a:xfrm>
          <a:prstGeom prst="rect">
            <a:avLst/>
          </a:prstGeom>
          <a:noFill/>
        </p:spPr>
      </p:pic>
      <p:pic>
        <p:nvPicPr>
          <p:cNvPr id="8" name="~PP1289.WAV">
            <a:hlinkClick r:id="" action="ppaction://media"/>
          </p:cNvPr>
          <p:cNvPicPr>
            <a:picLocks noRot="1" noChangeAspect="1"/>
          </p:cNvPicPr>
          <p:nvPr>
            <a:wavAudioFile r:embed="rId1" name="~PP1289.WAV"/>
          </p:nvPr>
        </p:nvPicPr>
        <p:blipFill>
          <a:blip r:embed="rId5"/>
          <a:stretch>
            <a:fillRect/>
          </a:stretch>
        </p:blipFill>
        <p:spPr>
          <a:xfrm>
            <a:off x="8593138" y="630713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галина\Pictures\h_1339328999_1291493_0cda1a8b5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2" descr="http://static.diary.ru/userdir/9/0/2/2/902231/33323757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2786058"/>
            <a:ext cx="2009786" cy="2786082"/>
          </a:xfrm>
          <a:prstGeom prst="rect">
            <a:avLst/>
          </a:prstGeom>
          <a:noFill/>
        </p:spPr>
      </p:pic>
      <p:pic>
        <p:nvPicPr>
          <p:cNvPr id="7" name="~PP1540.WAV">
            <a:hlinkClick r:id="" action="ppaction://media"/>
          </p:cNvPr>
          <p:cNvPicPr>
            <a:picLocks noRot="1" noChangeAspect="1"/>
          </p:cNvPicPr>
          <p:nvPr>
            <a:wavAudioFile r:embed="rId1" name="~PP1540.WAV"/>
          </p:nvPr>
        </p:nvPicPr>
        <p:blipFill>
          <a:blip r:embed="rId5"/>
          <a:stretch>
            <a:fillRect/>
          </a:stretch>
        </p:blipFill>
        <p:spPr>
          <a:xfrm>
            <a:off x="8593138" y="630713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галина\Pictures\h_1339328999_1291493_0cda1a8b5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0" descr="http://www.playcast.ru/uploads/2015/06/14/13969442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64" y="2857496"/>
            <a:ext cx="2786082" cy="2357454"/>
          </a:xfrm>
          <a:prstGeom prst="rect">
            <a:avLst/>
          </a:prstGeom>
          <a:noFill/>
        </p:spPr>
      </p:pic>
      <p:pic>
        <p:nvPicPr>
          <p:cNvPr id="7" name="~PP988.WAV">
            <a:hlinkClick r:id="" action="ppaction://media"/>
          </p:cNvPr>
          <p:cNvPicPr>
            <a:picLocks noRot="1" noChangeAspect="1"/>
          </p:cNvPicPr>
          <p:nvPr>
            <a:wavAudioFile r:embed="rId1" name="~PP988.WAV"/>
          </p:nvPr>
        </p:nvPicPr>
        <p:blipFill>
          <a:blip r:embed="rId5"/>
          <a:stretch>
            <a:fillRect/>
          </a:stretch>
        </p:blipFill>
        <p:spPr>
          <a:xfrm>
            <a:off x="8593138" y="630713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Picture 2" descr="C:\Users\галина\Pictures\h_1339328999_1291493_0cda1a8b5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6" descr="D:\Documents and Settings\User\Мои документы\Загрузки\d568f542dbadcf6f0b1d632931bb7d7a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66653" y="2708920"/>
            <a:ext cx="4718298" cy="3358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~PP271.WAV">
            <a:hlinkClick r:id="" action="ppaction://media"/>
          </p:cNvPr>
          <p:cNvPicPr>
            <a:picLocks noRot="1" noChangeAspect="1"/>
          </p:cNvPicPr>
          <p:nvPr>
            <a:wavAudioFile r:embed="rId1" name="~PP271.WAV"/>
          </p:nvPr>
        </p:nvPicPr>
        <p:blipFill>
          <a:blip r:embed="rId5"/>
          <a:stretch>
            <a:fillRect/>
          </a:stretch>
        </p:blipFill>
        <p:spPr>
          <a:xfrm>
            <a:off x="8593138" y="630713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галина\Pictures\h_1339328999_1291493_0cda1a8b5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4857" y="0"/>
            <a:ext cx="9144000" cy="6858000"/>
          </a:xfrm>
          <a:prstGeom prst="rect">
            <a:avLst/>
          </a:prstGeom>
          <a:noFill/>
        </p:spPr>
      </p:pic>
      <p:pic>
        <p:nvPicPr>
          <p:cNvPr id="1029" name="Picture 5" descr="http://vospitatel.com.ua/images/d/dikie-jivotnye-3god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628800"/>
            <a:ext cx="5616624" cy="3138809"/>
          </a:xfrm>
          <a:prstGeom prst="rect">
            <a:avLst/>
          </a:prstGeom>
          <a:noFill/>
          <a:effectLst>
            <a:glow rad="127000">
              <a:schemeClr val="bg1">
                <a:alpha val="11000"/>
              </a:schemeClr>
            </a:glow>
            <a:reflection endPos="0" dist="508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Угадай, </a:t>
            </a:r>
            <a:r>
              <a:rPr lang="ru-RU" dirty="0" smtClean="0">
                <a:solidFill>
                  <a:srgbClr val="FF0000"/>
                </a:solidFill>
              </a:rPr>
              <a:t>чей </a:t>
            </a:r>
            <a:r>
              <a:rPr lang="ru-RU" dirty="0" smtClean="0">
                <a:solidFill>
                  <a:srgbClr val="FF0000"/>
                </a:solidFill>
              </a:rPr>
              <a:t>хвост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7563" y="4426830"/>
            <a:ext cx="2520281" cy="2031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10" descr="http://www.playcast.ru/uploads/2015/06/14/13969442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7028" y="3198204"/>
            <a:ext cx="1634367" cy="1883116"/>
          </a:xfrm>
          <a:prstGeom prst="rect">
            <a:avLst/>
          </a:prstGeom>
          <a:noFill/>
        </p:spPr>
      </p:pic>
      <p:pic>
        <p:nvPicPr>
          <p:cNvPr id="8" name="Picture 14" descr="http://kartinki-vernisazh.ru/_ph/46/2/725589080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284441" y="4207411"/>
            <a:ext cx="1905000" cy="1905000"/>
          </a:xfrm>
          <a:prstGeom prst="rect">
            <a:avLst/>
          </a:prstGeom>
          <a:noFill/>
        </p:spPr>
      </p:pic>
      <p:pic>
        <p:nvPicPr>
          <p:cNvPr id="9" name="Picture 12" descr="http://static.diary.ru/userdir/9/0/2/2/902231/33323757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236296" y="3518021"/>
            <a:ext cx="1724034" cy="161926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галина\Pictures\h_1339328999_1291493_0cda1a8b5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357321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Молодец!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1028" name="AutoShape 4" descr="http://img1.picmix.com/output/stamp/thumb/2/5/4/7/157452_27a9b.gif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://img1.picmix.com/output/stamp/thumb/2/5/4/7/157452_27a9b.gif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http://www.playcast.ru/uploads/2015/06/14/13969442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25664" y="2492896"/>
            <a:ext cx="1634367" cy="1883116"/>
          </a:xfrm>
          <a:prstGeom prst="rect">
            <a:avLst/>
          </a:prstGeom>
          <a:noFill/>
        </p:spPr>
      </p:pic>
      <p:pic>
        <p:nvPicPr>
          <p:cNvPr id="1036" name="Picture 12" descr="http://static.diary.ru/userdir/9/0/2/2/902231/33323757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6314" y="4167186"/>
            <a:ext cx="1724034" cy="1619268"/>
          </a:xfrm>
          <a:prstGeom prst="rect">
            <a:avLst/>
          </a:prstGeom>
          <a:noFill/>
        </p:spPr>
      </p:pic>
      <p:pic>
        <p:nvPicPr>
          <p:cNvPr id="1038" name="Picture 14" descr="http://kartinki-vernisazh.ru/_ph/46/2/725589080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20072" y="2262186"/>
            <a:ext cx="1905000" cy="1905000"/>
          </a:xfrm>
          <a:prstGeom prst="rect">
            <a:avLst/>
          </a:prstGeom>
          <a:noFill/>
        </p:spPr>
      </p:pic>
      <p:pic>
        <p:nvPicPr>
          <p:cNvPr id="1040" name="Picture 16" descr="http://smayls.ru/data/smiles/animashki-jivotnie-849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5786" y="3214686"/>
            <a:ext cx="1828800" cy="1600200"/>
          </a:xfrm>
          <a:prstGeom prst="rect">
            <a:avLst/>
          </a:prstGeom>
          <a:noFill/>
        </p:spPr>
      </p:pic>
      <p:sp>
        <p:nvSpPr>
          <p:cNvPr id="1042" name="AutoShape 18" descr="http://d-xa.com/wp-content/uploads/2013/04/t55.gif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789041"/>
            <a:ext cx="2520281" cy="2031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" grpId="1"/>
      <p:bldP spid="2" grpId="2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</TotalTime>
  <Words>12</Words>
  <Application>Microsoft Office PowerPoint</Application>
  <PresentationFormat>Экран (4:3)</PresentationFormat>
  <Paragraphs>4</Paragraphs>
  <Slides>7</Slides>
  <Notes>1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Угадай, чей хвост?</vt:lpstr>
      <vt:lpstr>Слайд 2</vt:lpstr>
      <vt:lpstr>Слайд 3</vt:lpstr>
      <vt:lpstr>Слайд 4</vt:lpstr>
      <vt:lpstr>Слайд 5</vt:lpstr>
      <vt:lpstr>Угадай, чей хвост</vt:lpstr>
      <vt:lpstr>Молодец!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галина</dc:creator>
  <cp:lastModifiedBy>галина</cp:lastModifiedBy>
  <cp:revision>36</cp:revision>
  <dcterms:created xsi:type="dcterms:W3CDTF">2016-05-18T10:36:48Z</dcterms:created>
  <dcterms:modified xsi:type="dcterms:W3CDTF">2016-05-20T16:26:59Z</dcterms:modified>
</cp:coreProperties>
</file>