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6" r:id="rId2"/>
    <p:sldId id="268" r:id="rId3"/>
    <p:sldId id="257" r:id="rId4"/>
    <p:sldId id="281" r:id="rId5"/>
    <p:sldId id="267" r:id="rId6"/>
    <p:sldId id="280" r:id="rId7"/>
    <p:sldId id="277" r:id="rId8"/>
    <p:sldId id="282" r:id="rId9"/>
    <p:sldId id="278" r:id="rId10"/>
    <p:sldId id="271" r:id="rId11"/>
    <p:sldId id="28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6401C0-E956-4E2F-903A-19E1C2FF381B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BF0141-8328-4EA3-B639-861B23B21E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4282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F0141-8328-4EA3-B639-861B23B21E0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0"/>
            <a:ext cx="7992888" cy="607220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РАЗВИТИЯ РАЗВИВАЮЩЕЙ ПРЕДМЕТНО-ПРОСТРАНСТВЕННОЙ  СРЕДЫ ВО ВТОРОЙ МЛАДШЕЙ ГРУППЕ «ФАНТАЗЁРЫ» в соответствии с требованиями ФГОС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4429132"/>
            <a:ext cx="5114778" cy="1785950"/>
          </a:xfrm>
        </p:spPr>
        <p:txBody>
          <a:bodyPr>
            <a:normAutofit/>
          </a:bodyPr>
          <a:lstStyle/>
          <a:p>
            <a:endParaRPr lang="ru-RU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857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r>
              <a:rPr lang="ru-RU" dirty="0" smtClean="0">
                <a:solidFill>
                  <a:srgbClr val="C00000"/>
                </a:solidFill>
              </a:rPr>
              <a:t>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2357430"/>
            <a:ext cx="7854696" cy="4071966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ПРЕДМЕТНО-ПРОСТРАННСТВЕННАЯ СРЕДА  ГРУППЫ ДОЛНА БЫТЬ: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Содержательно-насыщенная 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Трансформируемая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Полифункциональная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Вариативная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Доступная 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Безопасная </a:t>
            </a:r>
          </a:p>
          <a:p>
            <a:pPr marL="342900" indent="-342900" algn="ctr">
              <a:buFont typeface="Wingdings" pitchFamily="2" charset="2"/>
              <a:buChar char="§"/>
            </a:pP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70034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9143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 ПРОЕКТА: 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ДОЛГОСРОЧНЫЙ,</a:t>
            </a:r>
            <a:b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ПРАКТИКО-ОРИЕНТИРОВАННЫЙ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2714620"/>
            <a:ext cx="7854696" cy="2857520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1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СРОК РЕАЛИЗАЦИИ: </a:t>
            </a:r>
          </a:p>
          <a:p>
            <a:pPr algn="ctr"/>
            <a:r>
              <a:rPr lang="ru-RU" sz="1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СЕНТЯБРЯ 2014Г- 31 МАЯ 2018Г</a:t>
            </a:r>
          </a:p>
          <a:p>
            <a:pPr algn="ctr"/>
            <a:endParaRPr lang="ru-RU" sz="1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УЧАСТНИКИ:</a:t>
            </a:r>
          </a:p>
          <a:p>
            <a:pPr algn="ctr"/>
            <a:r>
              <a:rPr lang="ru-RU" sz="1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воспитатели группы, младший воспитатель</a:t>
            </a:r>
            <a:r>
              <a:rPr lang="ru-RU" sz="111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семьи воспитанников</a:t>
            </a:r>
            <a:endParaRPr lang="ru-RU" sz="111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7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7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533400"/>
            <a:ext cx="7757920" cy="110965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  <a:b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42910" y="1214422"/>
            <a:ext cx="7826310" cy="3071834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связи с введением новых федеральных государственных образовательных стандартов (ФГОС) к структуре основной общеобразовательной программы дошкольного образования и условиям ее реализации вопрос создания предметно-развивающей среды в детском саду на сегодняшний день стал особенно актуальным. Организация развивающей среды должна строиться таким образом, чтобы дать возможность наиболее эффективно развивать индивидуальность каждого ребёнка с учётом его склонностей, интересов, уровня активности.</a:t>
            </a:r>
          </a:p>
          <a:p>
            <a:pPr algn="ctr"/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41015-1627(00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4143380"/>
            <a:ext cx="3857652" cy="27146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285728"/>
            <a:ext cx="7851648" cy="107157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</a:rPr>
              <a:t>Цель</a:t>
            </a:r>
            <a:r>
              <a:rPr lang="en-US" sz="6000" dirty="0" smtClean="0">
                <a:solidFill>
                  <a:srgbClr val="C00000"/>
                </a:solidFill>
              </a:rPr>
              <a:t> </a:t>
            </a:r>
            <a:r>
              <a:rPr lang="ru-RU" sz="6000" dirty="0" smtClean="0">
                <a:solidFill>
                  <a:srgbClr val="C00000"/>
                </a:solidFill>
              </a:rPr>
              <a:t>проекта:</a:t>
            </a:r>
            <a:r>
              <a:rPr lang="ru-RU" dirty="0" smtClean="0">
                <a:solidFill>
                  <a:srgbClr val="C00000"/>
                </a:solidFill>
              </a:rPr>
              <a:t> 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1428736"/>
            <a:ext cx="7854696" cy="28575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Создание предметно-пространственной развивающей</a:t>
            </a:r>
            <a:r>
              <a:rPr lang="en-US" sz="4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среды, комфортных и  благоприятных условий для полноценного проживания детей дошкольного детства,  их  гармоничного развития и саморазвития, формирования  основ базовой культуры личности, всестороннего развитие психических и физических качеств в соответствии  с ФГОС. </a:t>
            </a:r>
          </a:p>
          <a:p>
            <a:pPr algn="just"/>
            <a:endParaRPr lang="ru-RU" dirty="0"/>
          </a:p>
        </p:txBody>
      </p:sp>
      <p:pic>
        <p:nvPicPr>
          <p:cNvPr id="6" name="Рисунок 5" descr="141023-1100(00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4286232"/>
            <a:ext cx="3929058" cy="2571768"/>
          </a:xfrm>
          <a:prstGeom prst="rect">
            <a:avLst/>
          </a:prstGeom>
        </p:spPr>
      </p:pic>
      <p:pic>
        <p:nvPicPr>
          <p:cNvPr id="8" name="Рисунок 7" descr="141023-11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4286256"/>
            <a:ext cx="4071934" cy="2571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357166"/>
            <a:ext cx="7851648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ЗАДАЧИ ПРОЕКТА: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1285860"/>
            <a:ext cx="7854696" cy="278608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1. Развить условия для обеспечения разнообразных видов деятельности младших дошкольников;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2. Развить мобильную, трансформируемую обстановку в помещениях группы и участка;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3. Увеличить возможности для познавательно-исследовательской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деятельности, экспериментирования.</a:t>
            </a:r>
          </a:p>
          <a:p>
            <a:pPr algn="ctr"/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41023-1238(00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4071942"/>
            <a:ext cx="3857652" cy="2571744"/>
          </a:xfrm>
          <a:prstGeom prst="rect">
            <a:avLst/>
          </a:prstGeom>
        </p:spPr>
      </p:pic>
      <p:pic>
        <p:nvPicPr>
          <p:cNvPr id="7" name="Рисунок 6" descr="141023-1238(00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4071942"/>
            <a:ext cx="4000496" cy="2571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700078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Технология реализации проекта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2214554"/>
            <a:ext cx="7854696" cy="3643338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ТРИ направления:</a:t>
            </a:r>
          </a:p>
          <a:p>
            <a:pPr algn="ctr"/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Участие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детей и взрослых в совместной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деятельности;</a:t>
            </a:r>
          </a:p>
          <a:p>
            <a:pPr algn="ctr"/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психолого-педагогической культуры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родителей;</a:t>
            </a:r>
          </a:p>
          <a:p>
            <a:pPr algn="ctr"/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профессиональной компетентности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педагогов;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endParaRPr lang="ru-RU" sz="1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357166"/>
            <a:ext cx="7851648" cy="1214446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СПОКОЙНАЯ ЗОНА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 descr="141022-1854(00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714488"/>
            <a:ext cx="3857620" cy="2357454"/>
          </a:xfrm>
          <a:prstGeom prst="rect">
            <a:avLst/>
          </a:prstGeom>
        </p:spPr>
      </p:pic>
      <p:pic>
        <p:nvPicPr>
          <p:cNvPr id="9" name="Рисунок 8" descr="141021-071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1643050"/>
            <a:ext cx="3214678" cy="5214950"/>
          </a:xfrm>
          <a:prstGeom prst="rect">
            <a:avLst/>
          </a:prstGeom>
        </p:spPr>
      </p:pic>
      <p:pic>
        <p:nvPicPr>
          <p:cNvPr id="10" name="Рисунок 9" descr="141021-13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4143380"/>
            <a:ext cx="3714744" cy="271462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6286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ЗОНА СРЕДНЕЙ ИНТЕНСИВНОСТИ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141021-13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143116"/>
            <a:ext cx="4786346" cy="4500594"/>
          </a:xfrm>
          <a:prstGeom prst="rect">
            <a:avLst/>
          </a:prstGeom>
        </p:spPr>
      </p:pic>
      <p:pic>
        <p:nvPicPr>
          <p:cNvPr id="7" name="Рисунок 6" descr="141023-07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2214554"/>
            <a:ext cx="3643306" cy="2500306"/>
          </a:xfrm>
          <a:prstGeom prst="rect">
            <a:avLst/>
          </a:prstGeom>
        </p:spPr>
      </p:pic>
      <p:pic>
        <p:nvPicPr>
          <p:cNvPr id="8" name="Рисунок 7" descr="141021-13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8" y="4857760"/>
            <a:ext cx="2357450" cy="200024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214942" y="1928802"/>
            <a:ext cx="3173154" cy="4572032"/>
          </a:xfrm>
        </p:spPr>
        <p:txBody>
          <a:bodyPr>
            <a:normAutofit/>
          </a:bodyPr>
          <a:lstStyle/>
          <a:p>
            <a:pPr algn="just"/>
            <a:endParaRPr lang="ru-RU" sz="2000" dirty="0" smtClean="0"/>
          </a:p>
          <a:p>
            <a:endParaRPr lang="ru-RU" dirty="0"/>
          </a:p>
        </p:txBody>
      </p:sp>
      <p:pic>
        <p:nvPicPr>
          <p:cNvPr id="6" name="Рисунок 5" descr="141021-07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71612"/>
            <a:ext cx="4857752" cy="4429156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285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ЗОНА НАСЫЩЕННОГО ДВИЖЕНИЯ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141021-07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1571612"/>
            <a:ext cx="3714776" cy="2000264"/>
          </a:xfrm>
          <a:prstGeom prst="rect">
            <a:avLst/>
          </a:prstGeom>
        </p:spPr>
      </p:pic>
      <p:pic>
        <p:nvPicPr>
          <p:cNvPr id="10" name="Рисунок 9" descr="141021-072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2066" y="3714752"/>
            <a:ext cx="3571900" cy="314324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261</TotalTime>
  <Words>174</Words>
  <Application>Microsoft Office PowerPoint</Application>
  <PresentationFormat>Экран (4:3)</PresentationFormat>
  <Paragraphs>39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ПРОЕКТ РАЗВИТИЯ РАЗВИВАЮЩЕЙ ПРЕДМЕТНО-ПРОСТРАНСТВЕННОЙ  СРЕДЫ ВО ВТОРОЙ МЛАДШЕЙ ГРУППЕ «ФАНТАЗЁРЫ» в соответствии с требованиями ФГОС</vt:lpstr>
      <vt:lpstr>ВИД ПРОЕКТА: ДОЛГОСРОЧНЫЙ, ПРАКТИКО-ОРИЕНТИРОВАННЫЙ</vt:lpstr>
      <vt:lpstr>Актуальность: </vt:lpstr>
      <vt:lpstr>Цель проекта:  </vt:lpstr>
      <vt:lpstr>  ЗАДАЧИ ПРОЕКТА:</vt:lpstr>
      <vt:lpstr>Технология реализации проекта</vt:lpstr>
      <vt:lpstr>СПОКОЙНАЯ ЗОНА</vt:lpstr>
      <vt:lpstr>ЗОНА СРЕДНЕЙ ИНТЕНСИВНОСТИ</vt:lpstr>
      <vt:lpstr>ЗОНА НАСЫЩЕННОГО ДВИЖЕНИЯ</vt:lpstr>
      <vt:lpstr>ОЖИДАЕМЫЕ РЕЗУЛЬТАТЫ: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ПРЕДМЕТНО-РАЗВИВАЮЩЕЙ СРЕДЫ ВО ВТОРОЙ МЛАДШЕЙГРУППЕ «ФАНТАЗЁРЫ»ПО ФГОС</dc:title>
  <cp:lastModifiedBy>User</cp:lastModifiedBy>
  <cp:revision>80</cp:revision>
  <dcterms:modified xsi:type="dcterms:W3CDTF">2017-02-20T19:13:06Z</dcterms:modified>
</cp:coreProperties>
</file>