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4" r:id="rId3"/>
    <p:sldId id="256" r:id="rId4"/>
    <p:sldId id="267" r:id="rId5"/>
    <p:sldId id="259" r:id="rId6"/>
    <p:sldId id="260" r:id="rId7"/>
    <p:sldId id="257" r:id="rId8"/>
    <p:sldId id="258" r:id="rId9"/>
    <p:sldId id="261" r:id="rId10"/>
    <p:sldId id="262" r:id="rId11"/>
    <p:sldId id="263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5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../clipboard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Аксеевы\Desktop\49512710_pruyzhki3.jpg"/>
          <p:cNvPicPr/>
          <p:nvPr/>
        </p:nvPicPr>
        <p:blipFill>
          <a:blip r:embed="rId2" cstate="print"/>
          <a:srcRect t="447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142852"/>
            <a:ext cx="7851648" cy="71438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Основной вид движения - ходьба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6286520"/>
            <a:ext cx="7854696" cy="428628"/>
          </a:xfrm>
        </p:spPr>
        <p:txBody>
          <a:bodyPr>
            <a:normAutofit fontScale="85000" lnSpcReduction="1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8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Инструктор по физической культуре </a:t>
            </a:r>
            <a:r>
              <a:rPr lang="ru-RU" sz="1800" b="1" cap="all" dirty="0" err="1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Аксеева</a:t>
            </a:r>
            <a:r>
              <a:rPr lang="ru-RU" sz="18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Наталья Леонидовна </a:t>
            </a:r>
            <a:endParaRPr lang="ru-RU" sz="18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ХОДЬБА  С   ПЕРЕШАГИВАНИЕМ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C:\Users\Владелец\Desktop\схемы\65_1.gif"/>
          <p:cNvPicPr/>
          <p:nvPr/>
        </p:nvPicPr>
        <p:blipFill>
          <a:blip r:embed="rId2" cstate="print">
            <a:lum contrast="40000"/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54766" t="51066" r="2887" b="5590"/>
          <a:stretch>
            <a:fillRect/>
          </a:stretch>
        </p:blipFill>
        <p:spPr bwMode="auto">
          <a:xfrm>
            <a:off x="285720" y="2357430"/>
            <a:ext cx="3857684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C:\Users\Владелец\Desktop\схемы\i_002.jpg"/>
          <p:cNvPicPr/>
          <p:nvPr/>
        </p:nvPicPr>
        <p:blipFill>
          <a:blip r:embed="rId3" cstate="print">
            <a:lum contrast="40000"/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7562"/>
            <a:ext cx="4357718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305800" cy="171448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Monotype Corsiva" pitchFamily="66" charset="0"/>
              </a:rPr>
              <a:t>ХОДЬБА </a:t>
            </a:r>
            <a:br>
              <a:rPr lang="ru-RU" sz="3600" b="1" dirty="0" smtClean="0">
                <a:solidFill>
                  <a:schemeClr val="accent1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chemeClr val="accent1"/>
                </a:solidFill>
                <a:latin typeface="Monotype Corsiva" pitchFamily="66" charset="0"/>
              </a:rPr>
              <a:t>ПО  ГИМНАСТИЧЕСКОЙ   СКАМЕЙКЕ</a:t>
            </a:r>
            <a:endParaRPr lang="ru-RU" sz="3600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C:\Users\Владелец\Desktop\схемы\i_00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2071678"/>
            <a:ext cx="8143932" cy="39290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405842" cy="148992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Monotype Corsiva" pitchFamily="66" charset="0"/>
              </a:rPr>
              <a:t>ХОДЬБА  НА  НОСКАХ   ПО ГИМНАСТИЧЕСКОЙ    СКАМЕЙКЕ</a:t>
            </a:r>
            <a:endParaRPr lang="ru-RU" sz="3600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C:\Users\Владелец\Desktop\схемы\lazane_po_kanatu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38849" t="40840" r="10544" b="8621"/>
          <a:stretch/>
        </p:blipFill>
        <p:spPr bwMode="auto">
          <a:xfrm>
            <a:off x="500034" y="2285992"/>
            <a:ext cx="8001056" cy="38576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  <a:latin typeface="Monotype Corsiva" pitchFamily="66" charset="0"/>
              </a:rPr>
              <a:t>Ходьба   между   линиями</a:t>
            </a:r>
            <a:endParaRPr lang="ru-RU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C:\Users\Владелец\Desktop\схемы\i_00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r="56754"/>
          <a:stretch>
            <a:fillRect/>
          </a:stretch>
        </p:blipFill>
        <p:spPr bwMode="auto">
          <a:xfrm>
            <a:off x="1500166" y="1785926"/>
            <a:ext cx="6357982" cy="46434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  <a:latin typeface="Monotype Corsiva" pitchFamily="66" charset="0"/>
              </a:rPr>
              <a:t>ХОДЬБА   ЗМЕЙКОЙ</a:t>
            </a:r>
            <a:endParaRPr lang="ru-RU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C:\Users\Владелец\Desktop\схемы\img40.jpg"/>
          <p:cNvPicPr/>
          <p:nvPr/>
        </p:nvPicPr>
        <p:blipFill>
          <a:blip r:embed="rId2" cstate="print">
            <a:extLst>
              <a:ext uri="{BEBA8EAE-BF5A-486C-A8C5-ECC9F3942E4B}">
                <a14:imgProps xmlns="" xmlns:lc="http://schemas.openxmlformats.org/drawingml/2006/lockedCanvas"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60" y="1857364"/>
            <a:ext cx="4929222" cy="47149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  <a:latin typeface="Monotype Corsiva" pitchFamily="66" charset="0"/>
              </a:rPr>
              <a:t>Ходьба приставным шагом</a:t>
            </a:r>
            <a:endParaRPr lang="ru-RU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C:\Users\Аксеевы\Desktop\i_0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2842" y="1881187"/>
            <a:ext cx="6206744" cy="40481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405842" cy="114300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Monotype Corsiva" pitchFamily="66" charset="0"/>
              </a:rPr>
              <a:t>ХОДЬБА  ЗМЕЙКОЙ  МЕЖДУ НАБИВНЫМИ  МЯЧАМИ</a:t>
            </a:r>
            <a:endParaRPr lang="ru-RU" sz="3600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C:\Users\Пользователь\Desktop\схемы дополнение\99382_html_4edc6a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1928" y="1605752"/>
            <a:ext cx="7284424" cy="4323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  <a:latin typeface="Monotype Corsiva" pitchFamily="66" charset="0"/>
              </a:rPr>
              <a:t>ХОДЬБА НА ПЯТКАХ</a:t>
            </a:r>
            <a:endParaRPr lang="ru-RU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C:\Users\Пользователь\Desktop\схемы дополнение\upr7-8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 l="53571" b="12585"/>
          <a:stretch>
            <a:fillRect/>
          </a:stretch>
        </p:blipFill>
        <p:spPr bwMode="auto">
          <a:xfrm>
            <a:off x="3643306" y="2285992"/>
            <a:ext cx="2214578" cy="4378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ХОДЬБА 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ПЕРЕКАТОМ  С  ПЯТКИ  НА НОСОК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Пользователь\Desktop\схемы дополнение\2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186" y="1565692"/>
            <a:ext cx="8392566" cy="42921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34404" cy="14899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  <a:latin typeface="Monotype Corsiva" pitchFamily="66" charset="0"/>
              </a:rPr>
              <a:t>ХОДЬБА  НА  НОСКАХ , </a:t>
            </a:r>
            <a:br>
              <a:rPr lang="ru-RU" b="1" dirty="0" smtClean="0">
                <a:solidFill>
                  <a:schemeClr val="accent1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1"/>
                </a:solidFill>
                <a:latin typeface="Monotype Corsiva" pitchFamily="66" charset="0"/>
              </a:rPr>
              <a:t>ХОДЬБА   ПО-МЕДВЕЖЬИ</a:t>
            </a:r>
            <a:endParaRPr lang="ru-RU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Users\Пользователь\Desktop\схемы дополнение\10670_html_4168fea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429" y="2285992"/>
            <a:ext cx="8080431" cy="27146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334404" cy="134704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  <a:latin typeface="Monotype Corsiva" pitchFamily="66" charset="0"/>
              </a:rPr>
              <a:t>ХОДЬБА </a:t>
            </a:r>
            <a:br>
              <a:rPr lang="ru-RU" b="1" dirty="0" smtClean="0">
                <a:solidFill>
                  <a:schemeClr val="accent1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1"/>
                </a:solidFill>
                <a:latin typeface="Monotype Corsiva" pitchFamily="66" charset="0"/>
              </a:rPr>
              <a:t>ПО   РЕБРИСТОЙ   ДОСКЕ</a:t>
            </a:r>
            <a:endParaRPr lang="ru-RU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C:\Users\Владелец\Desktop\схемы\64_1.gif"/>
          <p:cNvPicPr/>
          <p:nvPr/>
        </p:nvPicPr>
        <p:blipFill>
          <a:blip r:embed="rId2" cstate="print">
            <a:lum contrast="40000"/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41381" t="51410"/>
          <a:stretch>
            <a:fillRect/>
          </a:stretch>
        </p:blipFill>
        <p:spPr bwMode="auto">
          <a:xfrm>
            <a:off x="714348" y="2000240"/>
            <a:ext cx="7659080" cy="4286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</TotalTime>
  <Words>44</Words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Основной вид движения - ходьба</vt:lpstr>
      <vt:lpstr>Ходьба   между   линиями</vt:lpstr>
      <vt:lpstr>ХОДЬБА   ЗМЕЙКОЙ</vt:lpstr>
      <vt:lpstr>Ходьба приставным шагом</vt:lpstr>
      <vt:lpstr>ХОДЬБА  ЗМЕЙКОЙ  МЕЖДУ НАБИВНЫМИ  МЯЧАМИ</vt:lpstr>
      <vt:lpstr>ХОДЬБА НА ПЯТКАХ</vt:lpstr>
      <vt:lpstr>ХОДЬБА  ПЕРЕКАТОМ  С  ПЯТКИ  НА НОСОК</vt:lpstr>
      <vt:lpstr>ХОДЬБА  НА  НОСКАХ ,  ХОДЬБА   ПО-МЕДВЕЖЬИ</vt:lpstr>
      <vt:lpstr>ХОДЬБА  ПО   РЕБРИСТОЙ   ДОСКЕ</vt:lpstr>
      <vt:lpstr>ХОДЬБА  С   ПЕРЕШАГИВАНИЕМ</vt:lpstr>
      <vt:lpstr>ХОДЬБА  ПО  ГИМНАСТИЧЕСКОЙ   СКАМЕЙКЕ</vt:lpstr>
      <vt:lpstr>ХОДЬБА  НА  НОСКАХ   ПО ГИМНАСТИЧЕСКОЙ    СКАМЕЙКЕ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Аксеевы</cp:lastModifiedBy>
  <cp:revision>17</cp:revision>
  <dcterms:created xsi:type="dcterms:W3CDTF">2015-12-01T09:44:34Z</dcterms:created>
  <dcterms:modified xsi:type="dcterms:W3CDTF">2017-02-20T12:18:18Z</dcterms:modified>
</cp:coreProperties>
</file>