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CEC4F1-0E23-4263-A4AB-86DCDE2FEAA3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E3CACE-6F62-40DC-B523-59D5EF429AB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Игра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«Четвертый лишний»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5400" dirty="0" smtClean="0">
                <a:cs typeface="Andalus" panose="02020603050405020304" pitchFamily="18" charset="-78"/>
              </a:rPr>
              <a:t>«Геометрические фигуры»</a:t>
            </a:r>
          </a:p>
          <a:p>
            <a:pPr algn="ctr"/>
            <a:r>
              <a:rPr lang="ru-RU" sz="4800" dirty="0" smtClean="0">
                <a:cs typeface="Andalus" panose="02020603050405020304" pitchFamily="18" charset="-78"/>
              </a:rPr>
              <a:t>средняя группа</a:t>
            </a:r>
            <a:endParaRPr lang="ru-RU" sz="4800" dirty="0"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188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60648"/>
            <a:ext cx="3312368" cy="28265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9194" y="260648"/>
            <a:ext cx="3149513" cy="27558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9195" y="3385114"/>
            <a:ext cx="3149512" cy="3081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192" y="3287229"/>
            <a:ext cx="3263963" cy="3277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46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812" y="327433"/>
            <a:ext cx="2879108" cy="2879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655" y="476672"/>
            <a:ext cx="2780928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91" y="4077072"/>
            <a:ext cx="2963947" cy="2611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259" y="3821426"/>
            <a:ext cx="2930078" cy="2930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03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79927" y="308305"/>
            <a:ext cx="2790454" cy="34152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65" t="-5682" r="29065" b="18158"/>
          <a:stretch/>
        </p:blipFill>
        <p:spPr bwMode="auto">
          <a:xfrm>
            <a:off x="1115615" y="3689976"/>
            <a:ext cx="2643841" cy="2763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20688"/>
            <a:ext cx="4225652" cy="2817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89977"/>
            <a:ext cx="2597150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80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672408" cy="2353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40" b="7481"/>
          <a:stretch/>
        </p:blipFill>
        <p:spPr bwMode="auto">
          <a:xfrm>
            <a:off x="4860032" y="332656"/>
            <a:ext cx="3456384" cy="2298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965" y="3011275"/>
            <a:ext cx="2656518" cy="3312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34255"/>
            <a:ext cx="3456384" cy="2466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86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46282"/>
            <a:ext cx="3173338" cy="234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924" y="479057"/>
            <a:ext cx="3264362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20206"/>
            <a:ext cx="3267911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290" y="526247"/>
            <a:ext cx="3267165" cy="2353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40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34" y="476672"/>
            <a:ext cx="3756946" cy="1855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231" y="2906614"/>
            <a:ext cx="2768352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55" r="19216"/>
          <a:stretch/>
        </p:blipFill>
        <p:spPr bwMode="auto">
          <a:xfrm>
            <a:off x="6228184" y="3093277"/>
            <a:ext cx="1843490" cy="3155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84" r="24580" b="20102"/>
          <a:stretch/>
        </p:blipFill>
        <p:spPr bwMode="auto">
          <a:xfrm>
            <a:off x="5436096" y="221804"/>
            <a:ext cx="3258310" cy="2487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66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124744"/>
            <a:ext cx="66247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cap="all" spc="0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cs typeface="Aharoni" panose="02010803020104030203" pitchFamily="2" charset="-79"/>
              </a:rPr>
              <a:t>Молодец</a:t>
            </a:r>
            <a:r>
              <a:rPr lang="ru-RU" sz="8800" b="1" cap="all" spc="0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!</a:t>
            </a:r>
            <a:endParaRPr lang="ru-RU" sz="8800" b="1" cap="all" spc="0" dirty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776" y="2852936"/>
            <a:ext cx="4361780" cy="3464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78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rgbClr val="00B050"/>
      </a:dk1>
      <a:lt1>
        <a:sysClr val="window" lastClr="FFFFFF"/>
      </a:lt1>
      <a:dk2>
        <a:srgbClr val="36FE91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9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Игра  «Четвертый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2016-12-10T08:23:21Z</dcterms:created>
  <dcterms:modified xsi:type="dcterms:W3CDTF">2017-02-20T16:38:40Z</dcterms:modified>
</cp:coreProperties>
</file>