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0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D86ECC6B-9E8C-4572-B8E0-84803F7F0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FE44FFF-537D-4C29-9501-AD3F0E3AB281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8ACCE3-77C7-41C2-92F1-8F846EC9701E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86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50103-5FAD-41E8-963C-65B43AE71E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E08D4-2E46-4B69-B55E-93932BD92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5CD5A-13CA-49E5-B9CC-40CA86284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17D51-5F6D-4DDC-8535-8AC4F00B5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3D97B-4CCD-4744-88D1-19EDE8D71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346E8-2A3F-42E0-A034-6420DBF9C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9456-4035-48DB-AACA-41F324C2D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5363D-9F0D-4EA3-B3B6-8EDA5438E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E1729-0F59-4509-A1D6-DB8D850BE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3BFF0-7D98-4B54-8200-6AD75F0E9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63A7F-4F34-406D-AE4D-1100FCBD9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F0B89-C9A5-4791-BFCC-F9A49D032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6A6DDB40-F55A-46D6-ACBD-70C072B66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708025"/>
            <a:ext cx="9070975" cy="1000125"/>
          </a:xfrm>
        </p:spPr>
        <p:txBody>
          <a:bodyPr tIns="38808"/>
          <a:lstStyle/>
          <a:p>
            <a:pPr eaLnBrk="1">
              <a:defRPr/>
            </a:pP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История</a:t>
            </a:r>
            <a:br>
              <a:rPr lang="ru-RU" sz="8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мебели</a:t>
            </a: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> </a:t>
            </a:r>
            <a:r>
              <a:rPr lang="ru-RU" sz="2400" dirty="0" smtClean="0"/>
              <a:t>Презентацию приготовила:</a:t>
            </a:r>
            <a:br>
              <a:rPr lang="ru-RU" sz="2400" dirty="0" smtClean="0"/>
            </a:br>
            <a:r>
              <a:rPr lang="ru-RU" sz="2400" dirty="0" smtClean="0"/>
              <a:t>педагог первой кв.кат. Мархинина О.А. </a:t>
            </a:r>
            <a:r>
              <a:rPr lang="ru-RU" sz="8800" dirty="0" smtClean="0"/>
              <a:t/>
            </a:r>
            <a:br>
              <a:rPr lang="ru-RU" sz="8800" dirty="0" smtClean="0"/>
            </a:br>
            <a:endParaRPr lang="ru-RU" sz="8800" dirty="0" smtClean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3335338"/>
          </a:xfrm>
        </p:spPr>
        <p:txBody>
          <a:bodyPr/>
          <a:lstStyle/>
          <a:p>
            <a:pPr eaLnBrk="1"/>
            <a:r>
              <a:rPr lang="ru-RU" sz="3600" smtClean="0"/>
              <a:t>Настоящим прорывом для изготовления мебели стало изобретение двуручной пилы, позволяющей получать тонкие доски</a:t>
            </a:r>
          </a:p>
        </p:txBody>
      </p:sp>
      <p:pic>
        <p:nvPicPr>
          <p:cNvPr id="11267" name="Рисунок 3" descr="i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25875" y="3035300"/>
            <a:ext cx="4786313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692275"/>
          </a:xfrm>
        </p:spPr>
        <p:txBody>
          <a:bodyPr/>
          <a:lstStyle/>
          <a:p>
            <a:pPr eaLnBrk="1"/>
            <a:r>
              <a:rPr lang="ru-RU" sz="2800" smtClean="0"/>
              <a:t>В результате появились легкие и прочные изделия – столы на четырёх ножках,  сундуки-лари </a:t>
            </a:r>
            <a:endParaRPr lang="ru-RU" smtClean="0"/>
          </a:p>
        </p:txBody>
      </p:sp>
      <p:pic>
        <p:nvPicPr>
          <p:cNvPr id="12291" name="Рисунок 3" descr="img4d37f7b2f037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26188" y="3636963"/>
            <a:ext cx="3309937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4" descr="carlton_hobbs_llc_george_iv_center_table_124626459357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68500" y="2351088"/>
            <a:ext cx="4357688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mtClean="0"/>
              <a:t>Кровати с балдахином</a:t>
            </a:r>
          </a:p>
        </p:txBody>
      </p:sp>
      <p:pic>
        <p:nvPicPr>
          <p:cNvPr id="13315" name="Рисунок 3" descr="sample-group1-baronial-tudor-side-ve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68625" y="1279525"/>
            <a:ext cx="6265863" cy="582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2406650"/>
          </a:xfrm>
        </p:spPr>
        <p:txBody>
          <a:bodyPr/>
          <a:lstStyle/>
          <a:p>
            <a:pPr eaLnBrk="1"/>
            <a:r>
              <a:rPr lang="ru-RU" sz="3200" smtClean="0"/>
              <a:t> в замках европейской знати появилась первая мягкая мебель. Сначала стулья и диваны просто обтягивали тканью, затем в качестве набивки стали использовать конский волос, овечью шерсть и даже лебяжий пух</a:t>
            </a:r>
          </a:p>
        </p:txBody>
      </p:sp>
      <p:pic>
        <p:nvPicPr>
          <p:cNvPr id="14339" name="Рисунок 2" descr="4281542_jpeg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68938" y="292258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lang="ru-RU" smtClean="0"/>
          </a:p>
        </p:txBody>
      </p:sp>
      <p:pic>
        <p:nvPicPr>
          <p:cNvPr id="15363" name="Рисунок 4" descr="Bedroom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708025"/>
            <a:ext cx="87884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3406775"/>
          </a:xfrm>
        </p:spPr>
        <p:txBody>
          <a:bodyPr/>
          <a:lstStyle/>
          <a:p>
            <a:pPr eaLnBrk="1"/>
            <a:r>
              <a:rPr lang="ru-RU" sz="3600" smtClean="0"/>
              <a:t>Со временем появились новые стили в архитектуре,появились мягкие пуфы и диван без спинки – софа.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6387" name="Рисунок 2" descr="star_puf_amp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26188" y="320833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3" descr="furniture-rococo-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97063" y="3494088"/>
            <a:ext cx="381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906588"/>
          </a:xfrm>
        </p:spPr>
        <p:txBody>
          <a:bodyPr/>
          <a:lstStyle/>
          <a:p>
            <a:pPr eaLnBrk="1"/>
            <a:r>
              <a:rPr lang="ru-RU" smtClean="0"/>
              <a:t> </a:t>
            </a:r>
            <a:r>
              <a:rPr lang="ru-RU" sz="3200" smtClean="0"/>
              <a:t>Простые шкафы видоизменились в зависимости от их основного назначения, так появились секретеры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7411" name="Рисунок 2" descr="24833946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82750" y="2351088"/>
            <a:ext cx="346392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3" descr="m.s._rau_antiques_chippendale_mahogany_bureau_cabinet_122907399094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26125" y="2065338"/>
            <a:ext cx="3667125" cy="49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mtClean="0"/>
              <a:t>Серванты (</a:t>
            </a:r>
            <a:r>
              <a:rPr lang="ru-RU" sz="2800" smtClean="0"/>
              <a:t>шкаф для посуды</a:t>
            </a:r>
            <a:r>
              <a:rPr lang="ru-RU" smtClean="0"/>
              <a:t>)</a:t>
            </a:r>
          </a:p>
        </p:txBody>
      </p:sp>
      <p:pic>
        <p:nvPicPr>
          <p:cNvPr id="18435" name="Рисунок 2" descr="www.1md.ru80065462010-10-31-0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26125" y="1565275"/>
            <a:ext cx="30511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3" descr="f20110913160630-bufe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68500" y="1493838"/>
            <a:ext cx="3433763" cy="45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620713"/>
          </a:xfrm>
        </p:spPr>
        <p:txBody>
          <a:bodyPr/>
          <a:lstStyle/>
          <a:p>
            <a:pPr eaLnBrk="1"/>
            <a:r>
              <a:rPr lang="ru-RU" smtClean="0"/>
              <a:t>        Стелажи (</a:t>
            </a:r>
            <a:r>
              <a:rPr lang="ru-RU" sz="1800" smtClean="0"/>
              <a:t>ряд полок в несколько ярусов</a:t>
            </a:r>
            <a:r>
              <a:rPr lang="ru-RU" smtClean="0"/>
              <a:t>)</a:t>
            </a:r>
          </a:p>
        </p:txBody>
      </p:sp>
      <p:pic>
        <p:nvPicPr>
          <p:cNvPr id="19459" name="Рисунок 2" descr="nastol.com.ua-695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36650"/>
            <a:ext cx="9326562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03238" y="-577850"/>
            <a:ext cx="9069387" cy="4572000"/>
          </a:xfrm>
        </p:spPr>
        <p:txBody>
          <a:bodyPr/>
          <a:lstStyle/>
          <a:p>
            <a:pPr eaLnBrk="1"/>
            <a:r>
              <a:rPr lang="ru-RU" sz="2800" b="1" smtClean="0"/>
              <a:t>Российская мебель была простой и функциональной. Обязательным атрибутом любой русской избы были сундуки, табуреты и, конечно же, лавки – широкие длинные скамьи без спинок. Днём они использовались для сидения, ночью – для сна, вместо кроватей</a:t>
            </a:r>
          </a:p>
        </p:txBody>
      </p:sp>
      <p:pic>
        <p:nvPicPr>
          <p:cNvPr id="20483" name="Рисунок 3" descr="sk_02_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82938" y="3065463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54000" y="0"/>
            <a:ext cx="9285288" cy="3136900"/>
          </a:xfrm>
        </p:spPr>
        <p:txBody>
          <a:bodyPr anchor="ctr"/>
          <a:lstStyle/>
          <a:p>
            <a:pPr marL="0" indent="0" algn="ctr" eaLnBrk="1">
              <a:spcAft>
                <a:spcPct val="0"/>
              </a:spcAft>
              <a:buFont typeface="Times New Roman" pitchFamily="16" charset="0"/>
              <a:buNone/>
            </a:pPr>
            <a:r>
              <a:rPr lang="ru-RU" b="1" smtClean="0"/>
              <a:t>Первые упоминания о мебели пришли к нам из Древнего Египта</a:t>
            </a:r>
            <a:r>
              <a:rPr lang="ru-RU" smtClean="0"/>
              <a:t>.  там применялись табуреты,    ларцы, сундуки, украшенные слоновой костью и натуральным камнем.</a:t>
            </a:r>
          </a:p>
          <a:p>
            <a:pPr marL="0" indent="0" algn="ctr" eaLnBrk="1">
              <a:spcAft>
                <a:spcPct val="0"/>
              </a:spcAft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3075" name="Рисунок 7" descr="image005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4613" y="3494088"/>
            <a:ext cx="3656012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8" descr="image006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97063" y="2208213"/>
            <a:ext cx="4071937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mtClean="0"/>
              <a:t> </a:t>
            </a:r>
            <a:r>
              <a:rPr lang="ru-RU" sz="3200" smtClean="0"/>
              <a:t>в царских резиденциях мебель была гораздо изящнее, но вместе с тем в ней отсутствовали излишняя роскошь и вычурность</a:t>
            </a:r>
          </a:p>
        </p:txBody>
      </p:sp>
      <p:pic>
        <p:nvPicPr>
          <p:cNvPr id="21507" name="Рисунок 3" descr="1304436062_1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0938" y="1841500"/>
            <a:ext cx="6834187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title"/>
          </p:nvPr>
        </p:nvSpPr>
        <p:spPr>
          <a:xfrm>
            <a:off x="503238" y="101600"/>
            <a:ext cx="9069387" cy="1660525"/>
          </a:xfrm>
        </p:spPr>
        <p:txBody>
          <a:bodyPr>
            <a:spAutoFit/>
          </a:bodyPr>
          <a:lstStyle/>
          <a:p>
            <a:pPr eaLnBrk="1"/>
            <a:r>
              <a:rPr lang="ru-RU" sz="3600" smtClean="0"/>
              <a:t>В качестве древесины применялся дуб или карельская берёза, для обивки использовали шелк</a:t>
            </a:r>
            <a:r>
              <a:rPr lang="ru-RU" smtClean="0"/>
              <a:t>.</a:t>
            </a:r>
          </a:p>
        </p:txBody>
      </p:sp>
      <p:pic>
        <p:nvPicPr>
          <p:cNvPr id="22531" name="Рисунок 4" descr="2-200811051254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69000" y="1708150"/>
            <a:ext cx="3500438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0_67ac7_e235a881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68563" y="1779588"/>
            <a:ext cx="3000375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8313" y="565150"/>
            <a:ext cx="4429125" cy="3071813"/>
          </a:xfrm>
        </p:spPr>
        <p:txBody>
          <a:bodyPr/>
          <a:lstStyle/>
          <a:p>
            <a:pPr algn="l" eaLnBrk="1"/>
            <a:r>
              <a:rPr lang="ru-RU" sz="3200" smtClean="0"/>
              <a:t>Высокие книжные шкафы  имели дверцы со стеклянными вставками, за которыми хорошобыли видны и книги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3555" name="Рисунок 2" descr="a1318_mainpic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6000" y="350838"/>
            <a:ext cx="4659313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z="3200" smtClean="0"/>
              <a:t>Буфеты со стеклянными вставками где видна была изящная посуда</a:t>
            </a:r>
          </a:p>
        </p:txBody>
      </p:sp>
      <p:pic>
        <p:nvPicPr>
          <p:cNvPr id="24579" name="Рисунок 2" descr="shikarnyy_starinnyy_bufet_25531227_1_F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83250" y="1993900"/>
            <a:ext cx="381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3" descr="cappellini 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82750" y="1993900"/>
            <a:ext cx="3714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54000" y="850900"/>
            <a:ext cx="9069388" cy="4000500"/>
          </a:xfrm>
        </p:spPr>
        <p:txBody>
          <a:bodyPr/>
          <a:lstStyle/>
          <a:p>
            <a:r>
              <a:rPr lang="ru-RU" sz="7200" smtClean="0">
                <a:solidFill>
                  <a:schemeClr val="tx1"/>
                </a:solidFill>
              </a:rPr>
              <a:t>Спасибо за внимание.</a:t>
            </a:r>
            <a:br>
              <a:rPr lang="ru-RU" sz="7200" smtClean="0">
                <a:solidFill>
                  <a:schemeClr val="tx1"/>
                </a:solidFill>
              </a:rPr>
            </a:br>
            <a:endParaRPr lang="ru-RU" sz="7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835025"/>
          </a:xfrm>
        </p:spPr>
        <p:txBody>
          <a:bodyPr/>
          <a:lstStyle/>
          <a:p>
            <a:pPr eaLnBrk="1"/>
            <a:r>
              <a:rPr lang="ru-RU" smtClean="0"/>
              <a:t>ларец</a:t>
            </a:r>
          </a:p>
        </p:txBody>
      </p:sp>
      <p:pic>
        <p:nvPicPr>
          <p:cNvPr id="4099" name="Рисунок 3" descr="egipto_1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97063" y="1136650"/>
            <a:ext cx="7389812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120775"/>
          </a:xfrm>
        </p:spPr>
        <p:txBody>
          <a:bodyPr/>
          <a:lstStyle/>
          <a:p>
            <a:pPr eaLnBrk="1"/>
            <a:r>
              <a:rPr lang="ru-RU" smtClean="0"/>
              <a:t>сундук</a:t>
            </a:r>
          </a:p>
        </p:txBody>
      </p:sp>
      <p:pic>
        <p:nvPicPr>
          <p:cNvPr id="5123" name="Рисунок 2" descr="hb_14.3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97063" y="1565275"/>
            <a:ext cx="7243762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2549525"/>
          </a:xfrm>
        </p:spPr>
        <p:txBody>
          <a:bodyPr/>
          <a:lstStyle/>
          <a:p>
            <a:pPr eaLnBrk="1"/>
            <a:r>
              <a:rPr lang="ru-RU" smtClean="0"/>
              <a:t>Позже появились кровати и своеобразные стулья В качестве материала применялась древесина</a:t>
            </a:r>
          </a:p>
        </p:txBody>
      </p:sp>
      <p:pic>
        <p:nvPicPr>
          <p:cNvPr id="6147" name="Рисунок 3" descr="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1313" y="3351213"/>
            <a:ext cx="285115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0_57a78_37a78e7b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3313" y="2827338"/>
            <a:ext cx="3286125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3238" y="-220663"/>
            <a:ext cx="9069387" cy="3500438"/>
          </a:xfrm>
        </p:spPr>
        <p:txBody>
          <a:bodyPr/>
          <a:lstStyle/>
          <a:p>
            <a:pPr eaLnBrk="1"/>
            <a:r>
              <a:rPr lang="ru-RU" smtClean="0"/>
              <a:t> </a:t>
            </a:r>
            <a:r>
              <a:rPr lang="ru-RU" sz="2800" smtClean="0"/>
              <a:t>Простые сундуки в домах выполняли три функции: своеобразных шкафов для хранения одежды и утвари, сидений днём и кроватей ночью</a:t>
            </a:r>
            <a:r>
              <a:rPr lang="ru-RU" smtClean="0"/>
              <a:t>.</a:t>
            </a:r>
          </a:p>
        </p:txBody>
      </p:sp>
      <p:pic>
        <p:nvPicPr>
          <p:cNvPr id="7171" name="Рисунок 2" descr="031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1250" y="2636838"/>
            <a:ext cx="4738688" cy="355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3" descr="50502472_image0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0375" y="4494213"/>
            <a:ext cx="4037013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2120900"/>
          </a:xfrm>
        </p:spPr>
        <p:txBody>
          <a:bodyPr/>
          <a:lstStyle/>
          <a:p>
            <a:pPr eaLnBrk="1"/>
            <a:r>
              <a:rPr lang="ru-RU" sz="2800" smtClean="0"/>
              <a:t>Помимо древесины применялись бронза и цветной мрамор: столешницы, оформленные мозаикой, и массивные скамьи из натурального камня говорили о достатке их хозяев</a:t>
            </a:r>
          </a:p>
        </p:txBody>
      </p:sp>
      <p:pic>
        <p:nvPicPr>
          <p:cNvPr id="8195" name="Рисунок 2" descr="bench_ball_bronz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40313" y="3636963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antique-table (1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2136775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lang="ru-RU" smtClean="0"/>
          </a:p>
        </p:txBody>
      </p:sp>
      <p:pic>
        <p:nvPicPr>
          <p:cNvPr id="9219" name="Рисунок 2" descr="image124625914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97063" y="636588"/>
            <a:ext cx="7215187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2692400"/>
          </a:xfrm>
        </p:spPr>
        <p:txBody>
          <a:bodyPr/>
          <a:lstStyle/>
          <a:p>
            <a:pPr eaLnBrk="1"/>
            <a:r>
              <a:rPr lang="ru-RU" sz="2800" smtClean="0"/>
              <a:t>Мебель для простого люда была менее дорогой, но при этом вполне удобной.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0243" name="Рисунок 3" descr="1308649080_218487665_2----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0063" y="2136775"/>
            <a:ext cx="6834187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MS Gothic"/>
      </a:majorFont>
      <a:minorFont>
        <a:latin typeface="Arial"/>
        <a:ea typeface="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315</Words>
  <PresentationFormat>Произвольный</PresentationFormat>
  <Paragraphs>24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MS Gothic</vt:lpstr>
      <vt:lpstr>Times New Roman</vt:lpstr>
      <vt:lpstr>Arial Unicode MS</vt:lpstr>
      <vt:lpstr>Arial Black</vt:lpstr>
      <vt:lpstr>Тема Office</vt:lpstr>
      <vt:lpstr>   История мебели  Презентацию приготовила: педагог первой кв.кат. Мархинина О.А.  </vt:lpstr>
      <vt:lpstr>Слайд 2</vt:lpstr>
      <vt:lpstr>ларец</vt:lpstr>
      <vt:lpstr>сундук</vt:lpstr>
      <vt:lpstr>Позже появились кровати и своеобразные стулья В качестве материала применялась древесина</vt:lpstr>
      <vt:lpstr> Простые сундуки в домах выполняли три функции: своеобразных шкафов для хранения одежды и утвари, сидений днём и кроватей ночью.</vt:lpstr>
      <vt:lpstr>Помимо древесины применялись бронза и цветной мрамор: столешницы, оформленные мозаикой, и массивные скамьи из натурального камня говорили о достатке их хозяев</vt:lpstr>
      <vt:lpstr>Слайд 8</vt:lpstr>
      <vt:lpstr>Мебель для простого люда была менее дорогой, но при этом вполне удобной.  </vt:lpstr>
      <vt:lpstr>Настоящим прорывом для изготовления мебели стало изобретение двуручной пилы, позволяющей получать тонкие доски</vt:lpstr>
      <vt:lpstr>В результате появились легкие и прочные изделия – столы на четырёх ножках,  сундуки-лари </vt:lpstr>
      <vt:lpstr>Кровати с балдахином</vt:lpstr>
      <vt:lpstr> в замках европейской знати появилась первая мягкая мебель. Сначала стулья и диваны просто обтягивали тканью, затем в качестве набивки стали использовать конский волос, овечью шерсть и даже лебяжий пух</vt:lpstr>
      <vt:lpstr>Слайд 14</vt:lpstr>
      <vt:lpstr>Со временем появились новые стили в архитектуре,появились мягкие пуфы и диван без спинки – софа. </vt:lpstr>
      <vt:lpstr> Простые шкафы видоизменились в зависимости от их основного назначения, так появились секретеры </vt:lpstr>
      <vt:lpstr>Серванты (шкаф для посуды)</vt:lpstr>
      <vt:lpstr>        Стелажи (ряд полок в несколько ярусов)</vt:lpstr>
      <vt:lpstr>Российская мебель была простой и функциональной. Обязательным атрибутом любой русской избы были сундуки, табуреты и, конечно же, лавки – широкие длинные скамьи без спинок. Днём они использовались для сидения, ночью – для сна, вместо кроватей</vt:lpstr>
      <vt:lpstr> в царских резиденциях мебель была гораздо изящнее, но вместе с тем в ней отсутствовали излишняя роскошь и вычурность</vt:lpstr>
      <vt:lpstr>В качестве древесины применялся дуб или карельская берёза, для обивки использовали шелк.</vt:lpstr>
      <vt:lpstr>Высокие книжные шкафы  имели дверцы со стеклянными вставками, за которыми хорошобыли видны и книги </vt:lpstr>
      <vt:lpstr>Буфеты со стеклянными вставками где видна была изящная посуда</vt:lpstr>
      <vt:lpstr>Спасибо за внимание.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мебель</dc:title>
  <cp:lastModifiedBy>Admin</cp:lastModifiedBy>
  <cp:revision>14</cp:revision>
  <cp:lastPrinted>1601-01-01T00:00:00Z</cp:lastPrinted>
  <dcterms:created xsi:type="dcterms:W3CDTF">2010-10-01T05:36:18Z</dcterms:created>
  <dcterms:modified xsi:type="dcterms:W3CDTF">2017-02-20T15:58:08Z</dcterms:modified>
</cp:coreProperties>
</file>