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5" r:id="rId7"/>
    <p:sldId id="266" r:id="rId8"/>
    <p:sldId id="284" r:id="rId9"/>
    <p:sldId id="267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325" y="-8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7A2CD4-10A1-453E-A26B-7E5C0F450C26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28340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ECFFB3-9FEF-42FD-A12E-5C144A7E75E4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2941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D74C13-7164-416E-AF72-4588DDB310E8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4282629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7C543B-72B1-4BA4-A57F-610A6E796155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07607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80EE39-B3F3-49D8-BE05-40D1BEEE41AA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11885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1CDA92-83C7-4AB3-BF39-B5DE0C5A8DD3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76655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076945-790C-4E3F-9A98-D9682AF71FC8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48163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567AE4-353A-4D62-9E67-C88AE121024D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739140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6CD632-4044-4B44-B84D-55291A82C21A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333133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7040-EAFE-4219-B37C-0A91736E2A79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370747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dirty="0" smtClean="0"/>
              <a:t>Вставка рисунка</a:t>
            </a:r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B504B-DE6F-48E1-8DEF-D5308BF64925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92613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CCB7DF-C735-45A1-A63F-537A93851218}" type="slidenum">
              <a:rPr lang="en-US" altLang="zh-CN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058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363272" cy="2520280"/>
          </a:xfrm>
        </p:spPr>
        <p:txBody>
          <a:bodyPr/>
          <a:lstStyle/>
          <a:p>
            <a:pPr eaLnBrk="1" hangingPunct="1"/>
            <a:r>
              <a:rPr lang="ru-RU" altLang="zh-CN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проект ко Дню </a:t>
            </a:r>
            <a:r>
              <a:rPr lang="ru-RU" altLang="zh-CN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</a:t>
            </a:r>
            <a:r>
              <a:rPr lang="ru-RU" altLang="zh-CN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атери в средней группе «Мамочка любимая, самая красивая»</a:t>
            </a:r>
            <a:endParaRPr lang="zh-CN" altLang="zh-CN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3" name="Picture 5" descr="C:\Users\Администратор\AppData\Local\Microsoft\Windows\Temporary Internet Files\Content.IE5\01WJLXR4\Hearts1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488" y="3000372"/>
            <a:ext cx="2857520" cy="2563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66CC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Так мы играем в сюжетно - ролевые игры!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85786" y="3357562"/>
            <a:ext cx="3143272" cy="25717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071934" y="1643050"/>
            <a:ext cx="4109929" cy="3390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500174"/>
            <a:ext cx="2357454" cy="1768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08120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«Мамы разные нужны, мамы разные важны».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468" y="2643182"/>
            <a:ext cx="4381531" cy="32861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5677" y="1357298"/>
            <a:ext cx="4588323" cy="3237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 flipH="1">
            <a:off x="4495799" y="5715016"/>
            <a:ext cx="45719" cy="41114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8347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2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/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Фотовыставка</a:t>
            </a:r>
            <a:b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«Загляните в мамины глаза»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3" y="1628800"/>
            <a:ext cx="4815415" cy="36115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66CC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27428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«Цветочки  для мамочки».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4857784" cy="3643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3560" y="1785926"/>
            <a:ext cx="3890440" cy="2918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 flipH="1">
            <a:off x="4495799" y="6000768"/>
            <a:ext cx="45719" cy="12539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1132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Выставка детских работ «Для мамочки любимой».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714488"/>
            <a:ext cx="3806269" cy="28547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643050"/>
            <a:ext cx="3714744" cy="27860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3695008"/>
            <a:ext cx="4216996" cy="31629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45826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98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648071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Актуальность.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6624736" cy="3528392"/>
          </a:xfrm>
        </p:spPr>
        <p:txBody>
          <a:bodyPr/>
          <a:lstStyle/>
          <a:p>
            <a:r>
              <a:rPr lang="ru-RU" sz="1800" b="1" i="1" dirty="0" smtClean="0"/>
              <a:t>При всем разнообразии культурных традиций, в мире не так много праздников, которые бы отмечались по всей планете. Но день матери относится к тем праздникам, которые есть в каждой стране. В России официально День </a:t>
            </a:r>
            <a:r>
              <a:rPr lang="ru-RU" sz="1800" b="1" i="1" dirty="0"/>
              <a:t>М</a:t>
            </a:r>
            <a:r>
              <a:rPr lang="ru-RU" sz="1800" b="1" i="1" dirty="0" smtClean="0"/>
              <a:t>атери отмечается в последнее воскресенье ноября. Этот праздник является самым добрым, теплым и семейным, среди тех, что отмечают в  </a:t>
            </a:r>
            <a:r>
              <a:rPr lang="ru-RU" sz="1800" b="1" i="1" dirty="0"/>
              <a:t>Р</a:t>
            </a:r>
            <a:r>
              <a:rPr lang="ru-RU" sz="1800" b="1" i="1" dirty="0" smtClean="0"/>
              <a:t>оссии. Для каждого из нас мама – самый главный человек в жизни. В этот день хочется дарить добро, нежность и ласку самым дорогим женщинам в жизни каждого человека мамам. От того, насколько почитаема в государстве женщина, воспитывающая детей, можно определить степень культуры и благополучия общества. Счастливые дети растут в дружной семье и под опекой счастливой матери.</a:t>
            </a:r>
            <a:endParaRPr lang="ru-RU" sz="1800" b="1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152128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 проекта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6840760" cy="3600400"/>
          </a:xfrm>
        </p:spPr>
        <p:txBody>
          <a:bodyPr/>
          <a:lstStyle/>
          <a:p>
            <a:r>
              <a:rPr lang="ru-RU" sz="2400" b="1" i="1" dirty="0" smtClean="0"/>
              <a:t>Создание условий для всестороннего развития дошкольников, воспитание любви и уважения к самому главному и дорогому человеку в мире. Дать понять, что только женщины, имеющие детей, называются мамами, и в этот день поздравляют только их. Сформировать осознанное понимание значимости матерей в жизни детей.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xmlns="" val="3605589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576064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6480720" cy="5400600"/>
          </a:xfrm>
        </p:spPr>
        <p:txBody>
          <a:bodyPr/>
          <a:lstStyle/>
          <a:p>
            <a:pPr marL="342900" indent="-342900" algn="l">
              <a:buFont typeface="Arial" pitchFamily="34" charset="0"/>
              <a:buChar char="•"/>
            </a:pPr>
            <a:r>
              <a:rPr lang="ru-RU" sz="1600" b="1" i="1" dirty="0" smtClean="0"/>
              <a:t>Обобщить знания детей дошкольного возраста о международном празднике «День Матери».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1600" b="1" i="1" dirty="0" smtClean="0"/>
              <a:t>Побудить детей выразить благодарность своим матерям за заботу через продуктивную деятельность ( аппликацию, рисование, лепку).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1600" b="1" i="1" dirty="0" smtClean="0"/>
              <a:t>Способствовать развитию инициативности и творчества у детей дошкольного возраста.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1600" b="1" i="1" dirty="0" smtClean="0"/>
              <a:t>Способствовать развитию доброжелательного общения детей в игре. Продуктивно – совместной деятельности между сверстниками и взрослыми.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1600" b="1" i="1" dirty="0" smtClean="0"/>
              <a:t>Способствовать формированию коммуникативных навыков у детей, умение находить выход из проблемной ситуации.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1600" b="1" i="1" dirty="0" smtClean="0"/>
              <a:t>Пробудить у детей чувство глубокой любви и привязанности к самому близкому и родному человеку – маме.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1600" b="1" i="1" dirty="0" smtClean="0"/>
              <a:t>Содействовать проявлению заботы, внимания, желание помогать маме, радовать ее добрыми делами и поступками.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xmlns="" val="2678204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152127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Предполагаемый результат.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6624736" cy="4464496"/>
          </a:xfrm>
        </p:spPr>
        <p:txBody>
          <a:bodyPr/>
          <a:lstStyle/>
          <a:p>
            <a:pPr algn="l"/>
            <a:r>
              <a:rPr lang="ru-RU" sz="1600" b="1" i="1" dirty="0" smtClean="0"/>
              <a:t>После завершения проекта дети приобретут следующие знания.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ru-RU" sz="1600" b="1" i="1" dirty="0" smtClean="0"/>
              <a:t>Получат новые знания о празднике «День матери» в России.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ru-RU" sz="1600" b="1" i="1" dirty="0" smtClean="0"/>
              <a:t>Познакомятся с профессиями женщин и их значимостью для других людей.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ru-RU" sz="1600" b="1" i="1" dirty="0" smtClean="0"/>
              <a:t>Научатся выразительно читать произведения о маме и анализировать их.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ru-RU" sz="1600" b="1" i="1" dirty="0" smtClean="0"/>
              <a:t>Дети составят рассказы описательного характера о своей маме и семье.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ru-RU" sz="1600" b="1" i="1" dirty="0" smtClean="0"/>
              <a:t>Появится желание быть похожими на близких людей в  делах и поступках.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ru-RU" sz="1600" b="1" i="1" dirty="0" smtClean="0"/>
              <a:t>Появится заботливое, уважительное отношение к матери.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ru-RU" sz="1600" b="1" i="1" dirty="0" smtClean="0"/>
              <a:t>У детей появятся практические навыки в  общения со сверстниками и взрослыми.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937484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6707088" cy="5832648"/>
          </a:xfrm>
        </p:spPr>
        <p:txBody>
          <a:bodyPr/>
          <a:lstStyle/>
          <a:p>
            <a:pPr algn="l" eaLnBrk="1" hangingPunct="1"/>
            <a:r>
              <a:rPr lang="ru-RU" altLang="zh-CN" sz="1600" b="1" dirty="0" smtClean="0"/>
              <a:t/>
            </a:r>
            <a:br>
              <a:rPr lang="ru-RU" altLang="zh-CN" sz="1600" b="1" dirty="0" smtClean="0"/>
            </a:br>
            <a:r>
              <a:rPr lang="ru-RU" altLang="zh-CN" sz="1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этап -  основной ( реализация основных видов деятельности по направлению проекта, презентация работ, проведение итогового мероприятия и т. д.)</a:t>
            </a:r>
            <a:r>
              <a:rPr lang="ru-RU" altLang="zh-CN" sz="1800" b="1" dirty="0" smtClean="0">
                <a:solidFill>
                  <a:srgbClr val="FF66CC"/>
                </a:solidFill>
              </a:rPr>
              <a:t/>
            </a:r>
            <a:br>
              <a:rPr lang="ru-RU" altLang="zh-CN" sz="1800" b="1" dirty="0" smtClean="0">
                <a:solidFill>
                  <a:srgbClr val="FF66CC"/>
                </a:solidFill>
              </a:rPr>
            </a:br>
            <a:r>
              <a:rPr lang="ru-RU" altLang="zh-CN" sz="1600" b="1" i="1" dirty="0" smtClean="0"/>
              <a:t>- подготовить концертную программу к празднику мам.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изготовить своими руками подарки для мам.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оформить фотовыставку.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организация сюжетно – развивающих игр: « Дочки – матери», «Семья», « Детский сад», «Салон красоты».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организация дидактических игр « Мамины помощники», « Профессии», «Доскажи словечко», «Назови ласково».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слушание песен о маме,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исполнение песен о маме,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чтение рассказов, стихотворений, поговорок и пословиц о маме.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речевая игра « Как зовут ваших родителей»,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беседы с детьми « Где и с кем я живу?», « Профессия моей мамы».</a:t>
            </a:r>
            <a:br>
              <a:rPr lang="ru-RU" altLang="zh-CN" sz="1600" b="1" i="1" dirty="0" smtClean="0"/>
            </a:br>
            <a:r>
              <a:rPr lang="ru-RU" altLang="zh-CN" sz="1600" b="1" dirty="0" smtClean="0"/>
              <a:t/>
            </a:r>
            <a:br>
              <a:rPr lang="ru-RU" altLang="zh-CN" sz="1600" b="1" dirty="0" smtClean="0"/>
            </a:br>
            <a:r>
              <a:rPr lang="ru-RU" altLang="zh-CN" sz="1600" b="1" dirty="0" smtClean="0"/>
              <a:t/>
            </a:r>
            <a:br>
              <a:rPr lang="ru-RU" altLang="zh-CN" sz="1600" b="1" dirty="0" smtClean="0"/>
            </a:br>
            <a:r>
              <a:rPr lang="ru-RU" altLang="zh-CN" sz="1600" b="1" dirty="0" smtClean="0"/>
              <a:t/>
            </a:r>
            <a:br>
              <a:rPr lang="ru-RU" altLang="zh-CN" sz="1600" b="1" dirty="0" smtClean="0"/>
            </a:br>
            <a:r>
              <a:rPr lang="ru-RU" altLang="zh-CN" sz="1600" b="1" dirty="0" smtClean="0"/>
              <a:t/>
            </a:r>
            <a:br>
              <a:rPr lang="ru-RU" altLang="zh-CN" sz="1600" b="1" dirty="0" smtClean="0"/>
            </a:br>
            <a:r>
              <a:rPr lang="ru-RU" altLang="zh-CN" sz="1600" b="1" dirty="0" smtClean="0"/>
              <a:t/>
            </a:r>
            <a:br>
              <a:rPr lang="ru-RU" altLang="zh-CN" sz="1600" b="1" dirty="0" smtClean="0"/>
            </a:br>
            <a:r>
              <a:rPr lang="ru-RU" altLang="zh-CN" sz="1600" dirty="0" smtClean="0"/>
              <a:t/>
            </a:r>
            <a:br>
              <a:rPr lang="ru-RU" altLang="zh-CN" sz="1600" dirty="0" smtClean="0"/>
            </a:br>
            <a:r>
              <a:rPr lang="ru-RU" altLang="zh-CN" sz="1600" dirty="0" smtClean="0"/>
              <a:t/>
            </a:r>
            <a:br>
              <a:rPr lang="ru-RU" altLang="zh-CN" sz="1600" dirty="0" smtClean="0"/>
            </a:b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022905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-3175"/>
            <a:ext cx="6419056" cy="6048672"/>
          </a:xfrm>
        </p:spPr>
        <p:txBody>
          <a:bodyPr/>
          <a:lstStyle/>
          <a:p>
            <a:pPr algn="l" eaLnBrk="1" hangingPunct="1"/>
            <a:r>
              <a:rPr lang="ru-RU" altLang="zh-CN" sz="1600" b="1" i="1" dirty="0" smtClean="0"/>
              <a:t>- Ситуативные разговоры с детьми6 « Ласковые слова», 2 Какой подарок для мамы лучше», «когда моя мама улыбается», « Какая моя мама».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тематическая выставка рисунков «Портрет моей мамочки», аппликация  - подарок « Цветочек для мамочки».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Разучивание пальчиковых гимнастик о семье, о маме, текстов песен и танцевальных движений.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чтение художественной литературы,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прослушивание музыкальных произведений,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выставка « Наши мамы мастерицы».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папка – передвижка « Мамин День»,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настольный театр « Волк и семеро козлят», 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консультация для родителей « Давай поиграем, мама!».</a:t>
            </a:r>
            <a:br>
              <a:rPr lang="ru-RU" altLang="zh-CN" sz="1600" b="1" i="1" dirty="0" smtClean="0"/>
            </a:br>
            <a:r>
              <a:rPr lang="ru-RU" altLang="zh-CN" sz="1600" b="1" i="1" dirty="0" smtClean="0"/>
              <a:t>- проведение НОД.</a:t>
            </a:r>
            <a:br>
              <a:rPr lang="ru-RU" altLang="zh-CN" sz="1600" b="1" i="1" dirty="0" smtClean="0"/>
            </a:br>
            <a:r>
              <a:rPr lang="ru-RU" altLang="zh-CN" sz="1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 этап – заключительный (обработка и обобщение материалов, соотнесение  полученных и прогнозируемых результатов </a:t>
            </a:r>
            <a:r>
              <a:rPr lang="ru-RU" altLang="zh-CN" sz="1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 полученными).</a:t>
            </a:r>
            <a:r>
              <a:rPr lang="ru-RU" altLang="zh-CN" sz="1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altLang="zh-CN" sz="1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altLang="zh-CN" sz="1600" dirty="0" smtClean="0"/>
              <a:t/>
            </a:r>
            <a:br>
              <a:rPr lang="ru-RU" altLang="zh-CN" sz="1600" dirty="0" smtClean="0"/>
            </a:b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4250873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Итоговое мероприятие НОД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«Моя мама лучше всех»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Цель: </a:t>
            </a:r>
            <a:r>
              <a:rPr lang="ru-RU" sz="2400" i="1" dirty="0" smtClean="0"/>
              <a:t>способствовать формированию правильного представления о роли матери, созданию теплых взаимоотношений в семье.</a:t>
            </a:r>
          </a:p>
          <a:p>
            <a:r>
              <a:rPr lang="ru-RU" sz="2400" b="1" dirty="0" smtClean="0"/>
              <a:t>Задачи</a:t>
            </a:r>
            <a:r>
              <a:rPr lang="ru-RU" sz="2400" dirty="0" smtClean="0"/>
              <a:t>: </a:t>
            </a:r>
            <a:r>
              <a:rPr lang="ru-RU" sz="2400" i="1" dirty="0" smtClean="0"/>
              <a:t>продолжать формировать представление о семье, вызвать желание рассказывать о маме; способствовать развитию навыков общей и мелкой моторики; создавать радостное эмоциональное настроение, желание подарить поделку маме; способствовать созданию положительных эмоций от </a:t>
            </a:r>
            <a:r>
              <a:rPr lang="ru-RU" sz="2400" dirty="0" smtClean="0"/>
              <a:t>результата своей работы</a:t>
            </a:r>
          </a:p>
        </p:txBody>
      </p:sp>
    </p:spTree>
    <p:extLst>
      <p:ext uri="{BB962C8B-B14F-4D97-AF65-F5344CB8AC3E}">
        <p14:creationId xmlns:p14="http://schemas.microsoft.com/office/powerpoint/2010/main" xmlns="" val="1463068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60649"/>
            <a:ext cx="7772400" cy="936103"/>
          </a:xfrm>
        </p:spPr>
        <p:txBody>
          <a:bodyPr/>
          <a:lstStyle/>
          <a:p>
            <a:pPr eaLnBrk="1" hangingPunct="1"/>
            <a:r>
              <a:rPr lang="ru-RU" altLang="zh-CN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Вывод.</a:t>
            </a:r>
            <a:endParaRPr lang="en-US" altLang="zh-CN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6480720" cy="4298032"/>
          </a:xfrm>
        </p:spPr>
        <p:txBody>
          <a:bodyPr/>
          <a:lstStyle/>
          <a:p>
            <a:pPr marL="285750" indent="-285750" algn="l">
              <a:buFont typeface="Wingdings" pitchFamily="2" charset="2"/>
              <a:buChar char="ü"/>
            </a:pPr>
            <a:r>
              <a:rPr lang="ru-RU" sz="2800" b="1" i="1" dirty="0" smtClean="0"/>
              <a:t>У детей появилось желание быть похожими на свою маму в делах и поступках.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2800" b="1" i="1" dirty="0" smtClean="0"/>
              <a:t>Появилось эмоционально – положительное отношение к маме, гордость за свою маму, трепетное отношение к ней.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2800" b="1" i="1" dirty="0" smtClean="0"/>
              <a:t>Чаще возникает желание поговорить и рассказать всем о своей маме.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2473451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398</TotalTime>
  <Words>553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5</vt:lpstr>
      <vt:lpstr> проект ко Дню Матери в средней группе «Мамочка любимая, самая красивая»</vt:lpstr>
      <vt:lpstr>Актуальность.</vt:lpstr>
      <vt:lpstr>Цель проекта.</vt:lpstr>
      <vt:lpstr>Задачи.</vt:lpstr>
      <vt:lpstr>Предполагаемый результат.</vt:lpstr>
      <vt:lpstr> 2 этап -  основной ( реализация основных видов деятельности по направлению проекта, презентация работ, проведение итогового мероприятия и т. д.) - подготовить концертную программу к празднику мам. - изготовить своими руками подарки для мам. - оформить фотовыставку. - организация сюжетно – развивающих игр: « Дочки – матери», «Семья», « Детский сад», «Салон красоты». - организация дидактических игр « Мамины помощники», « Профессии», «Доскажи словечко», «Назови ласково». - слушание песен о маме, - исполнение песен о маме, - чтение рассказов, стихотворений, поговорок и пословиц о маме. - речевая игра « Как зовут ваших родителей», - беседы с детьми « Где и с кем я живу?», « Профессия моей мамы».        </vt:lpstr>
      <vt:lpstr>- Ситуативные разговоры с детьми6 « Ласковые слова», 2 Какой подарок для мамы лучше», «когда моя мама улыбается», « Какая моя мама». - тематическая выставка рисунков «Портрет моей мамочки», аппликация  - подарок « Цветочек для мамочки». Разучивание пальчиковых гимнастик о семье, о маме, текстов песен и танцевальных движений. - чтение художественной литературы, - прослушивание музыкальных произведений, - выставка « Наши мамы мастерицы». - папка – передвижка « Мамин День», - настольный театр « Волк и семеро козлят»,  - консультация для родителей « Давай поиграем, мама!». - проведение НОД. 3 этап – заключительный (обработка и обобщение материалов, соотнесение  полученных и прогнозируемых результатов с полученными).  </vt:lpstr>
      <vt:lpstr>Итоговое мероприятие НОД «Моя мама лучше всех»</vt:lpstr>
      <vt:lpstr>Вывод.</vt:lpstr>
      <vt:lpstr>Так мы играем в сюжетно - ролевые игры!</vt:lpstr>
      <vt:lpstr>«Мамы разные нужны, мамы разные важны».</vt:lpstr>
      <vt:lpstr>Фотовыставка  «Загляните в мамины глаза»</vt:lpstr>
      <vt:lpstr>«Цветочки  для мамочки».</vt:lpstr>
      <vt:lpstr>Выставка детских работ «Для мамочки любимой».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ко дню матери в средней группе № 10 «Мамочка любимая, самая красивая»</dc:title>
  <dc:subject>Mother's Day, mother</dc:subject>
  <dc:creator>Администратор</dc:creator>
  <cp:keywords>Mother's Day, mother, free, powerpoint template, download, slideshow template, POT, POTX</cp:keywords>
  <dc:description>Made by Moyea Software. To find more free PowerPoint templates, please visit http://www.dvd-ppt-slideshow.com/powerpoint-knowledge/powerpoint-templates.html</dc:description>
  <cp:lastModifiedBy>Home</cp:lastModifiedBy>
  <cp:revision>45</cp:revision>
  <cp:lastPrinted>1601-01-01T00:00:00Z</cp:lastPrinted>
  <dcterms:created xsi:type="dcterms:W3CDTF">2016-11-24T17:18:37Z</dcterms:created>
  <dcterms:modified xsi:type="dcterms:W3CDTF">2017-02-20T16:28:02Z</dcterms:modified>
  <cp:category>Festival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http://www.dvd-ppt-slideshow.com/powerpoint-knowledge/powerpoint-templates.html</vt:lpwstr>
  </property>
  <property fmtid="{D5CDD505-2E9C-101B-9397-08002B2CF9AE}" pid="2" name="Version">
    <vt:i4>1</vt:i4>
  </property>
</Properties>
</file>