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62" r:id="rId6"/>
    <p:sldId id="259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36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5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89;&#1077;&#1084;&#1077;&#1081;&#1085;&#1099;&#1081;%20&#1076;&#1086;&#1089;&#1091;&#1075;%20&#1052;&#1054;&#1059;%20&#1042;&#1072;&#1089;&#1080;&#1083;&#1105;&#1074;&#1089;&#1082;&#1072;&#1103;%20&#1053;&#1054;&#1064;\&#1057;&#1077;&#1084;&#1077;&#1081;&#1085;&#1099;&#1081;%20%20&#1076;&#1086;&#1089;&#1091;&#1075;%20%20&#1052;&#1080;&#1093;&#1072;&#1081;&#1083;&#1086;&#1074;&#1099;&#1093;\&#1042;%20&#1084;&#1080;&#1088;&#1077;%20&#1078;&#1080;&#1074;&#1086;&#1090;&#1085;&#1099;&#1093;%20(mp3ostrov.com)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88640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Мы рыбачим всей семьёй</a:t>
            </a:r>
            <a:endParaRPr lang="ru-RU" sz="5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6228184" y="4365104"/>
            <a:ext cx="984684" cy="1662220"/>
            <a:chOff x="6228184" y="4365104"/>
            <a:chExt cx="984684" cy="1662220"/>
          </a:xfrm>
        </p:grpSpPr>
        <p:sp>
          <p:nvSpPr>
            <p:cNvPr id="5" name="Овал 4"/>
            <p:cNvSpPr/>
            <p:nvPr/>
          </p:nvSpPr>
          <p:spPr>
            <a:xfrm>
              <a:off x="6228184" y="4365104"/>
              <a:ext cx="432048" cy="432048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6844444" y="5290476"/>
              <a:ext cx="368424" cy="368424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6508131" y="5843112"/>
              <a:ext cx="184212" cy="184212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Скругленный прямоугольник 9"/>
          <p:cNvSpPr/>
          <p:nvPr/>
        </p:nvSpPr>
        <p:spPr>
          <a:xfrm>
            <a:off x="1691680" y="1124744"/>
            <a:ext cx="6840760" cy="4392488"/>
          </a:xfrm>
          <a:prstGeom prst="roundRect">
            <a:avLst>
              <a:gd name="adj" fmla="val 4531"/>
            </a:avLst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«Семейный  досуг»</a:t>
            </a:r>
          </a:p>
          <a:p>
            <a:pPr algn="ctr"/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u="sng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презентации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Михайлова Виктория (9 лет)</a:t>
            </a:r>
          </a:p>
          <a:p>
            <a:r>
              <a:rPr lang="ru-RU" sz="2000" u="sng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Соавторы:  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Михайлова Татьяна Анатольевна,</a:t>
            </a:r>
          </a:p>
          <a:p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Михайлов Александр Викторович</a:t>
            </a:r>
          </a:p>
          <a:p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В мире животных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380312" y="508518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183741"/>
      </p:ext>
    </p:extLst>
  </p:cSld>
  <p:clrMapOvr>
    <a:masterClrMapping/>
  </p:clrMapOvr>
  <p:transition advClick="0" advTm="1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 rot="4737650">
            <a:off x="7535507" y="109818"/>
            <a:ext cx="1063210" cy="1794778"/>
            <a:chOff x="6228184" y="4365104"/>
            <a:chExt cx="984684" cy="1662220"/>
          </a:xfrm>
        </p:grpSpPr>
        <p:sp>
          <p:nvSpPr>
            <p:cNvPr id="7" name="Овал 6"/>
            <p:cNvSpPr/>
            <p:nvPr/>
          </p:nvSpPr>
          <p:spPr>
            <a:xfrm>
              <a:off x="6228184" y="4365104"/>
              <a:ext cx="432048" cy="432048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6844444" y="5290476"/>
              <a:ext cx="368424" cy="368424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6508131" y="5843112"/>
              <a:ext cx="184212" cy="184212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Прямоугольник 9"/>
          <p:cNvSpPr/>
          <p:nvPr/>
        </p:nvSpPr>
        <p:spPr>
          <a:xfrm rot="2235220">
            <a:off x="428283" y="4459471"/>
            <a:ext cx="4318863" cy="1325995"/>
          </a:xfrm>
          <a:prstGeom prst="rect">
            <a:avLst/>
          </a:prstGeom>
          <a:solidFill>
            <a:schemeClr val="accent1">
              <a:alpha val="31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DSCF115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260648"/>
            <a:ext cx="4920547" cy="3690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2013-08-28 02.56.3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1" y="3462493"/>
            <a:ext cx="3456384" cy="3134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179512" y="260648"/>
            <a:ext cx="381642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любой из дней, независимо от времени года, наша семья  может спонтанно  схватить удочки и отправиться на рыбалку.</a:t>
            </a:r>
          </a:p>
          <a:p>
            <a:endParaRPr lang="ru-RU" dirty="0" smtClean="0"/>
          </a:p>
          <a:p>
            <a:r>
              <a:rPr lang="ru-RU" sz="2400" dirty="0" smtClean="0">
                <a:solidFill>
                  <a:srgbClr val="FF0000"/>
                </a:solidFill>
              </a:rPr>
              <a:t>Рыбалка</a:t>
            </a:r>
            <a:r>
              <a:rPr lang="ru-RU" sz="2400" dirty="0" smtClean="0"/>
              <a:t> – самый любимый вид отдыха нашей семьи.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779912" y="4149080"/>
            <a:ext cx="5040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Больше  всех рыбалку любит  мой папа.</a:t>
            </a:r>
          </a:p>
          <a:p>
            <a:r>
              <a:rPr lang="ru-RU" sz="2000" dirty="0" smtClean="0"/>
              <a:t>Его любимая рыба – щука, любимая рыболовная  снасть -  спиннинг.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3563888" y="5589240"/>
            <a:ext cx="536408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Самый крупный трофей  – щука 6 кг, выловленная на оз.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Кудинское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2369546"/>
      </p:ext>
    </p:extLst>
  </p:cSld>
  <p:clrMapOvr>
    <a:masterClrMapping/>
  </p:clrMapOvr>
  <p:transition advClick="0" advTm="15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/>
          <p:nvPr/>
        </p:nvGrpSpPr>
        <p:grpSpPr>
          <a:xfrm rot="4737650">
            <a:off x="7535507" y="109818"/>
            <a:ext cx="1063210" cy="1794778"/>
            <a:chOff x="6228184" y="4365104"/>
            <a:chExt cx="984684" cy="1662220"/>
          </a:xfrm>
        </p:grpSpPr>
        <p:sp>
          <p:nvSpPr>
            <p:cNvPr id="7" name="Овал 6"/>
            <p:cNvSpPr/>
            <p:nvPr/>
          </p:nvSpPr>
          <p:spPr>
            <a:xfrm>
              <a:off x="6228184" y="4365104"/>
              <a:ext cx="432048" cy="432048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6844444" y="5290476"/>
              <a:ext cx="368424" cy="368424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6508131" y="5843112"/>
              <a:ext cx="184212" cy="184212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Прямоугольник 9"/>
          <p:cNvSpPr/>
          <p:nvPr/>
        </p:nvSpPr>
        <p:spPr>
          <a:xfrm rot="2235220">
            <a:off x="428283" y="4459471"/>
            <a:ext cx="4318863" cy="1325995"/>
          </a:xfrm>
          <a:prstGeom prst="rect">
            <a:avLst/>
          </a:prstGeom>
          <a:solidFill>
            <a:schemeClr val="accent1">
              <a:alpha val="31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SDC1054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24128" y="188640"/>
            <a:ext cx="3240360" cy="4704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Фото-004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600" y="2276872"/>
            <a:ext cx="4103198" cy="436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TextBox 20"/>
          <p:cNvSpPr txBox="1"/>
          <p:nvPr/>
        </p:nvSpPr>
        <p:spPr>
          <a:xfrm>
            <a:off x="323528" y="332656"/>
            <a:ext cx="52565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Мама  предпочитает  летнюю рыбалку  с   удочку. Её любимая  рыба – лещ.</a:t>
            </a:r>
          </a:p>
          <a:p>
            <a:pPr algn="ctr"/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51520" y="1196752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Самый крупный трофей  – окунь 1 кг, выловленный на оз. Яссы и щука – 3 кг  оз.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Кудинское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2369546"/>
      </p:ext>
    </p:extLst>
  </p:cSld>
  <p:clrMapOvr>
    <a:masterClrMapping/>
  </p:clrMapOvr>
  <p:transition advClick="0" advTm="15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/>
          <p:nvPr/>
        </p:nvGrpSpPr>
        <p:grpSpPr>
          <a:xfrm rot="4737650">
            <a:off x="7535507" y="109818"/>
            <a:ext cx="1063210" cy="1794778"/>
            <a:chOff x="6228184" y="4365104"/>
            <a:chExt cx="984684" cy="1662220"/>
          </a:xfrm>
        </p:grpSpPr>
        <p:sp>
          <p:nvSpPr>
            <p:cNvPr id="7" name="Овал 6"/>
            <p:cNvSpPr/>
            <p:nvPr/>
          </p:nvSpPr>
          <p:spPr>
            <a:xfrm>
              <a:off x="6228184" y="4365104"/>
              <a:ext cx="432048" cy="432048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6844444" y="5290476"/>
              <a:ext cx="368424" cy="368424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6508131" y="5843112"/>
              <a:ext cx="184212" cy="184212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Прямоугольник 9"/>
          <p:cNvSpPr/>
          <p:nvPr/>
        </p:nvSpPr>
        <p:spPr>
          <a:xfrm rot="2235220">
            <a:off x="428283" y="4459471"/>
            <a:ext cx="4318863" cy="1325995"/>
          </a:xfrm>
          <a:prstGeom prst="rect">
            <a:avLst/>
          </a:prstGeom>
          <a:solidFill>
            <a:schemeClr val="accent1">
              <a:alpha val="31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Изображение 70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009225"/>
            <a:ext cx="4536504" cy="3660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251520" y="332656"/>
            <a:ext cx="4104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Есть у нас и своя лодка, на которой мы любим  путешествовать  по водным просторам  не только нашего края, но и соседних областей.  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4751512" y="6021288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Язь, выловленный на оз. Яссы.</a:t>
            </a:r>
            <a:endParaRPr lang="ru-RU" sz="2400" dirty="0"/>
          </a:p>
        </p:txBody>
      </p:sp>
      <p:pic>
        <p:nvPicPr>
          <p:cNvPr id="12" name="Рисунок 11" descr="Изображение 91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60648"/>
            <a:ext cx="4788024" cy="3591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42369546"/>
      </p:ext>
    </p:extLst>
  </p:cSld>
  <p:clrMapOvr>
    <a:masterClrMapping/>
  </p:clrMapOvr>
  <p:transition advClick="0" advTm="15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/>
          <p:nvPr/>
        </p:nvGrpSpPr>
        <p:grpSpPr>
          <a:xfrm rot="4737650">
            <a:off x="7535507" y="109818"/>
            <a:ext cx="1063210" cy="1794778"/>
            <a:chOff x="6228184" y="4365104"/>
            <a:chExt cx="984684" cy="1662220"/>
          </a:xfrm>
        </p:grpSpPr>
        <p:sp>
          <p:nvSpPr>
            <p:cNvPr id="7" name="Овал 6"/>
            <p:cNvSpPr/>
            <p:nvPr/>
          </p:nvSpPr>
          <p:spPr>
            <a:xfrm>
              <a:off x="6228184" y="4365104"/>
              <a:ext cx="432048" cy="432048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6844444" y="5290476"/>
              <a:ext cx="368424" cy="368424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6508131" y="5843112"/>
              <a:ext cx="184212" cy="184212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Прямоугольник 9"/>
          <p:cNvSpPr/>
          <p:nvPr/>
        </p:nvSpPr>
        <p:spPr>
          <a:xfrm rot="2235220">
            <a:off x="428283" y="4459471"/>
            <a:ext cx="4318863" cy="1325995"/>
          </a:xfrm>
          <a:prstGeom prst="rect">
            <a:avLst/>
          </a:prstGeom>
          <a:solidFill>
            <a:schemeClr val="accent1">
              <a:alpha val="31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DSCF175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188640"/>
            <a:ext cx="4488498" cy="3366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DSCF176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744924"/>
            <a:ext cx="4716016" cy="3537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539552" y="332656"/>
            <a:ext cx="3672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Рыбачим мы в любое  время  года.</a:t>
            </a:r>
          </a:p>
          <a:p>
            <a:r>
              <a:rPr lang="ru-RU" dirty="0" smtClean="0"/>
              <a:t>Зимой на рыбалку берём и нашего любимого питомца – Байкала. Он обожает  резвиться  на просторах  зимнего озера.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139952" y="6165304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Я  рыбачу, а Байкал  наблюдает!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3347864" y="3356992"/>
            <a:ext cx="565212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Самый крупный мой трофей  – щука 2,5  кг, выловленная на оз. Яссы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2369546"/>
      </p:ext>
    </p:extLst>
  </p:cSld>
  <p:clrMapOvr>
    <a:masterClrMapping/>
  </p:clrMapOvr>
  <p:transition advClick="0" advTm="15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/>
          <p:nvPr/>
        </p:nvGrpSpPr>
        <p:grpSpPr>
          <a:xfrm rot="4737650">
            <a:off x="7535507" y="109818"/>
            <a:ext cx="1063210" cy="1794778"/>
            <a:chOff x="6228184" y="4365104"/>
            <a:chExt cx="984684" cy="1662220"/>
          </a:xfrm>
        </p:grpSpPr>
        <p:sp>
          <p:nvSpPr>
            <p:cNvPr id="7" name="Овал 6"/>
            <p:cNvSpPr/>
            <p:nvPr/>
          </p:nvSpPr>
          <p:spPr>
            <a:xfrm>
              <a:off x="6228184" y="4365104"/>
              <a:ext cx="432048" cy="432048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6844444" y="5290476"/>
              <a:ext cx="368424" cy="368424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6508131" y="5843112"/>
              <a:ext cx="184212" cy="184212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Прямоугольник 9"/>
          <p:cNvSpPr/>
          <p:nvPr/>
        </p:nvSpPr>
        <p:spPr>
          <a:xfrm rot="2235220">
            <a:off x="428283" y="4459471"/>
            <a:ext cx="4318863" cy="1325995"/>
          </a:xfrm>
          <a:prstGeom prst="rect">
            <a:avLst/>
          </a:prstGeom>
          <a:solidFill>
            <a:schemeClr val="accent1">
              <a:alpha val="31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Изображение 7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068960"/>
            <a:ext cx="4399034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Фото-005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188639"/>
            <a:ext cx="4430266" cy="3544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179512" y="1412776"/>
            <a:ext cx="40324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Полакомиться  рыбкой  любим не только мы, но и  наш кот- </a:t>
            </a:r>
            <a:r>
              <a:rPr lang="ru-RU" sz="2800" dirty="0" err="1" smtClean="0"/>
              <a:t>Барсик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4499992" y="3861048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Наестся  </a:t>
            </a:r>
            <a:r>
              <a:rPr lang="ru-RU" sz="2400" dirty="0" err="1" smtClean="0"/>
              <a:t>Барсик</a:t>
            </a:r>
            <a:r>
              <a:rPr lang="ru-RU" sz="2400" dirty="0" smtClean="0"/>
              <a:t>   рыбы и спит вот так  целый день!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42369546"/>
      </p:ext>
    </p:extLst>
  </p:cSld>
  <p:clrMapOvr>
    <a:masterClrMapping/>
  </p:clrMapOvr>
  <p:transition advClick="0" advTm="15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F206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790948" y="1161380"/>
            <a:ext cx="6265959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20072" y="260648"/>
            <a:ext cx="3672408" cy="216024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Наша мечта – побывать на рыбалке в дельте реки  Волги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5661248"/>
            <a:ext cx="80072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1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242</Words>
  <Application>Microsoft Office PowerPoint</Application>
  <PresentationFormat>Экран (4:3)</PresentationFormat>
  <Paragraphs>25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Наша мечта – побывать на рыбалке в дельте реки  Волги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Пользователь</cp:lastModifiedBy>
  <cp:revision>19</cp:revision>
  <dcterms:created xsi:type="dcterms:W3CDTF">2012-08-02T12:17:38Z</dcterms:created>
  <dcterms:modified xsi:type="dcterms:W3CDTF">2017-02-19T23:12:35Z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237482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