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83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74C6-357C-4C12-9FA3-AC0DA9F4F09E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5C04C-51EF-40F7-B873-BA91BFD77F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378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74C6-357C-4C12-9FA3-AC0DA9F4F09E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5C04C-51EF-40F7-B873-BA91BFD77F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7010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74C6-357C-4C12-9FA3-AC0DA9F4F09E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5C04C-51EF-40F7-B873-BA91BFD77F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6369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74C6-357C-4C12-9FA3-AC0DA9F4F09E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5C04C-51EF-40F7-B873-BA91BFD77FF8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765665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74C6-357C-4C12-9FA3-AC0DA9F4F09E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5C04C-51EF-40F7-B873-BA91BFD77F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5416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74C6-357C-4C12-9FA3-AC0DA9F4F09E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5C04C-51EF-40F7-B873-BA91BFD77F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5375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74C6-357C-4C12-9FA3-AC0DA9F4F09E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5C04C-51EF-40F7-B873-BA91BFD77F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09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74C6-357C-4C12-9FA3-AC0DA9F4F09E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5C04C-51EF-40F7-B873-BA91BFD77F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6172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74C6-357C-4C12-9FA3-AC0DA9F4F09E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5C04C-51EF-40F7-B873-BA91BFD77F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636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74C6-357C-4C12-9FA3-AC0DA9F4F09E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5C04C-51EF-40F7-B873-BA91BFD77F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106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74C6-357C-4C12-9FA3-AC0DA9F4F09E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5C04C-51EF-40F7-B873-BA91BFD77F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9039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74C6-357C-4C12-9FA3-AC0DA9F4F09E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5C04C-51EF-40F7-B873-BA91BFD77F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8507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74C6-357C-4C12-9FA3-AC0DA9F4F09E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5C04C-51EF-40F7-B873-BA91BFD77F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166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74C6-357C-4C12-9FA3-AC0DA9F4F09E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5C04C-51EF-40F7-B873-BA91BFD77F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984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74C6-357C-4C12-9FA3-AC0DA9F4F09E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5C04C-51EF-40F7-B873-BA91BFD77F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353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74C6-357C-4C12-9FA3-AC0DA9F4F09E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5C04C-51EF-40F7-B873-BA91BFD77F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420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74C6-357C-4C12-9FA3-AC0DA9F4F09E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5C04C-51EF-40F7-B873-BA91BFD77F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576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5CC74C6-357C-4C12-9FA3-AC0DA9F4F09E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5C04C-51EF-40F7-B873-BA91BFD77F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7080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57475" y="1447800"/>
            <a:ext cx="7323138" cy="3329581"/>
          </a:xfrm>
        </p:spPr>
        <p:txBody>
          <a:bodyPr/>
          <a:lstStyle/>
          <a:p>
            <a:r>
              <a:rPr lang="ru-RU" dirty="0" smtClean="0"/>
              <a:t>Выставки детских  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работ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       выполнила: </a:t>
            </a:r>
            <a:r>
              <a:rPr lang="ru-RU" dirty="0" err="1" smtClean="0"/>
              <a:t>спивакова</a:t>
            </a:r>
            <a:r>
              <a:rPr lang="ru-RU" dirty="0" smtClean="0"/>
              <a:t> </a:t>
            </a:r>
            <a:r>
              <a:rPr lang="ru-RU" dirty="0" err="1" smtClean="0"/>
              <a:t>е.а</a:t>
            </a:r>
            <a:r>
              <a:rPr lang="ru-RU" dirty="0" smtClean="0"/>
              <a:t>.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             воспитатель </a:t>
            </a:r>
            <a:r>
              <a:rPr lang="ru-RU" dirty="0" err="1" smtClean="0"/>
              <a:t>мкдоу</a:t>
            </a:r>
            <a:r>
              <a:rPr lang="ru-RU" dirty="0" smtClean="0"/>
              <a:t> №1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119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054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88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70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51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71763" y="452718"/>
            <a:ext cx="7379071" cy="140053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                                     </a:t>
            </a:r>
            <a:r>
              <a:rPr lang="ru-RU" sz="4000" b="1" dirty="0" smtClean="0">
                <a:solidFill>
                  <a:srgbClr val="FFC000"/>
                </a:solidFill>
              </a:rPr>
              <a:t>ПЛАСТИЛИНОГРАФИЯ</a:t>
            </a:r>
            <a:endParaRPr lang="ru-RU" sz="4000" b="1" dirty="0">
              <a:solidFill>
                <a:srgbClr val="FFC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502599" y="3553464"/>
            <a:ext cx="4395787" cy="329595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426201" y="2403162"/>
            <a:ext cx="4395788" cy="3295960"/>
          </a:xfrm>
        </p:spPr>
      </p:pic>
    </p:spTree>
    <p:extLst>
      <p:ext uri="{BB962C8B-B14F-4D97-AF65-F5344CB8AC3E}">
        <p14:creationId xmlns:p14="http://schemas.microsoft.com/office/powerpoint/2010/main" val="134009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FFC000"/>
                </a:solidFill>
              </a:rPr>
              <a:t>              </a:t>
            </a:r>
            <a:endParaRPr lang="ru-RU" sz="4400" b="1" dirty="0">
              <a:solidFill>
                <a:srgbClr val="FFC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6175" y="1364655"/>
            <a:ext cx="4395788" cy="3296841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3313" y="2510036"/>
            <a:ext cx="4395787" cy="3296840"/>
          </a:xfrm>
        </p:spPr>
      </p:pic>
    </p:spTree>
    <p:extLst>
      <p:ext uri="{BB962C8B-B14F-4D97-AF65-F5344CB8AC3E}">
        <p14:creationId xmlns:p14="http://schemas.microsoft.com/office/powerpoint/2010/main" val="213664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638300" y="11430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64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49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38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52" y="0"/>
            <a:ext cx="121654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89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52" y="0"/>
            <a:ext cx="121654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80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70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05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19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0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97</TotalTime>
  <Words>16</Words>
  <Application>Microsoft Office PowerPoint</Application>
  <PresentationFormat>Широкоэкранный</PresentationFormat>
  <Paragraphs>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Century Gothic</vt:lpstr>
      <vt:lpstr>Wingdings 3</vt:lpstr>
      <vt:lpstr>Ион</vt:lpstr>
      <vt:lpstr>Выставки детских              работ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                    ПЛАСТИЛИНОГРАФИЯ</vt:lpstr>
      <vt:lpstr>             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6</cp:revision>
  <dcterms:created xsi:type="dcterms:W3CDTF">2017-02-20T11:36:58Z</dcterms:created>
  <dcterms:modified xsi:type="dcterms:W3CDTF">2017-02-20T14:31:50Z</dcterms:modified>
</cp:coreProperties>
</file>