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2" autoAdjust="0"/>
    <p:restoredTop sz="94660"/>
  </p:normalViewPr>
  <p:slideViewPr>
    <p:cSldViewPr snapToGrid="0">
      <p:cViewPr varScale="1">
        <p:scale>
          <a:sx n="114" d="100"/>
          <a:sy n="114" d="100"/>
        </p:scale>
        <p:origin x="24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smtClean="0"/>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C4508186-9B06-42AD-AE0A-05197818D0C2}" type="datetimeFigureOut">
              <a:rPr lang="ru-RU" smtClean="0"/>
              <a:t>05.11.2015</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331C731-B3A4-476F-8F59-DFDE44379B5E}"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807322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997511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1612675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2089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2711726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smtClean="0"/>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C4508186-9B06-42AD-AE0A-05197818D0C2}" type="datetimeFigureOut">
              <a:rPr lang="ru-RU" smtClean="0"/>
              <a:t>05.11.2015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492172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smtClean="0"/>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C4508186-9B06-42AD-AE0A-05197818D0C2}" type="datetimeFigureOut">
              <a:rPr lang="ru-RU" smtClean="0"/>
              <a:t>05.11.2015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014820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4508186-9B06-42AD-AE0A-05197818D0C2}" type="datetimeFigureOut">
              <a:rPr lang="ru-RU" smtClean="0"/>
              <a:t>05.11.2015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306872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4508186-9B06-42AD-AE0A-05197818D0C2}" type="datetimeFigureOut">
              <a:rPr lang="ru-RU" smtClean="0"/>
              <a:t>05.11.2015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4259479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4508186-9B06-42AD-AE0A-05197818D0C2}" type="datetimeFigureOut">
              <a:rPr lang="ru-RU" smtClean="0"/>
              <a:t>05.11.2015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1205083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smtClean="0"/>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4508186-9B06-42AD-AE0A-05197818D0C2}" type="datetimeFigureOut">
              <a:rPr lang="ru-RU" smtClean="0"/>
              <a:t>05.11.2015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219805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798748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4508186-9B06-42AD-AE0A-05197818D0C2}" type="datetimeFigureOut">
              <a:rPr lang="ru-RU" smtClean="0"/>
              <a:t>05.11.2015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2996396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4508186-9B06-42AD-AE0A-05197818D0C2}" type="datetimeFigureOut">
              <a:rPr lang="ru-RU" smtClean="0"/>
              <a:t>05.11.2015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485334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08186-9B06-42AD-AE0A-05197818D0C2}" type="datetimeFigureOut">
              <a:rPr lang="ru-RU" smtClean="0"/>
              <a:t>05.11.2015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482423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3085585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508186-9B06-42AD-AE0A-05197818D0C2}" type="datetimeFigureOut">
              <a:rPr lang="ru-RU" smtClean="0"/>
              <a:t>05.11.2015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331C731-B3A4-476F-8F59-DFDE44379B5E}" type="slidenum">
              <a:rPr lang="ru-RU" smtClean="0"/>
              <a:t>‹#›</a:t>
            </a:fld>
            <a:endParaRPr lang="ru-RU"/>
          </a:p>
        </p:txBody>
      </p:sp>
    </p:spTree>
    <p:extLst>
      <p:ext uri="{BB962C8B-B14F-4D97-AF65-F5344CB8AC3E}">
        <p14:creationId xmlns:p14="http://schemas.microsoft.com/office/powerpoint/2010/main" val="862157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4508186-9B06-42AD-AE0A-05197818D0C2}" type="datetimeFigureOut">
              <a:rPr lang="ru-RU" smtClean="0"/>
              <a:t>05.11.2015</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2331C731-B3A4-476F-8F59-DFDE44379B5E}" type="slidenum">
              <a:rPr lang="ru-RU" smtClean="0"/>
              <a:t>‹#›</a:t>
            </a:fld>
            <a:endParaRPr lang="ru-RU"/>
          </a:p>
        </p:txBody>
      </p:sp>
    </p:spTree>
    <p:extLst>
      <p:ext uri="{BB962C8B-B14F-4D97-AF65-F5344CB8AC3E}">
        <p14:creationId xmlns:p14="http://schemas.microsoft.com/office/powerpoint/2010/main" val="305729633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NEWT</a:t>
            </a:r>
            <a:endParaRPr lang="ru-RU" dirty="0"/>
          </a:p>
        </p:txBody>
      </p:sp>
      <p:sp>
        <p:nvSpPr>
          <p:cNvPr id="3" name="Подзаголовок 2"/>
          <p:cNvSpPr>
            <a:spLocks noGrp="1"/>
          </p:cNvSpPr>
          <p:nvPr>
            <p:ph type="subTitle" idx="1"/>
          </p:nvPr>
        </p:nvSpPr>
        <p:spPr/>
        <p:txBody>
          <a:bodyPr/>
          <a:lstStyle/>
          <a:p>
            <a:r>
              <a:rPr lang="en-US" dirty="0" smtClean="0"/>
              <a:t>In Danger</a:t>
            </a:r>
            <a:endParaRPr lang="ru-RU" dirty="0"/>
          </a:p>
        </p:txBody>
      </p:sp>
    </p:spTree>
    <p:extLst>
      <p:ext uri="{BB962C8B-B14F-4D97-AF65-F5344CB8AC3E}">
        <p14:creationId xmlns:p14="http://schemas.microsoft.com/office/powerpoint/2010/main" val="242252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626" y="526409"/>
            <a:ext cx="10396882" cy="1151965"/>
          </a:xfrm>
        </p:spPr>
        <p:txBody>
          <a:bodyPr/>
          <a:lstStyle/>
          <a:p>
            <a:r>
              <a:rPr lang="en-US" dirty="0" smtClean="0"/>
              <a:t>NEWT</a:t>
            </a:r>
            <a:endParaRPr lang="ru-RU" dirty="0"/>
          </a:p>
        </p:txBody>
      </p:sp>
      <p:sp>
        <p:nvSpPr>
          <p:cNvPr id="3" name="Объект 2"/>
          <p:cNvSpPr>
            <a:spLocks noGrp="1"/>
          </p:cNvSpPr>
          <p:nvPr>
            <p:ph sz="quarter" idx="13"/>
          </p:nvPr>
        </p:nvSpPr>
        <p:spPr>
          <a:xfrm>
            <a:off x="685801" y="3405634"/>
            <a:ext cx="10394707" cy="3311189"/>
          </a:xfrm>
        </p:spPr>
        <p:txBody>
          <a:bodyPr/>
          <a:lstStyle/>
          <a:p>
            <a:r>
              <a:rPr lang="en-US" dirty="0"/>
              <a:t>Some newt populations in Europe have decreased because of pollution or destruction of their breeding sites and terrestrial habitats, and countries such as the UK have taken steps to halt their declines.</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1893" y="949704"/>
            <a:ext cx="2476500" cy="1905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861146972"/>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Newt</a:t>
            </a:r>
            <a:endParaRPr lang="ru-RU" dirty="0"/>
          </a:p>
        </p:txBody>
      </p:sp>
      <p:sp>
        <p:nvSpPr>
          <p:cNvPr id="3" name="Объект 2"/>
          <p:cNvSpPr>
            <a:spLocks noGrp="1"/>
          </p:cNvSpPr>
          <p:nvPr>
            <p:ph sz="quarter" idx="13"/>
          </p:nvPr>
        </p:nvSpPr>
        <p:spPr>
          <a:xfrm>
            <a:off x="685801" y="4652715"/>
            <a:ext cx="10515600" cy="1261524"/>
          </a:xfrm>
        </p:spPr>
        <p:txBody>
          <a:bodyPr/>
          <a:lstStyle/>
          <a:p>
            <a:r>
              <a:rPr lang="en-US" dirty="0" smtClean="0"/>
              <a:t>Newts share many of the characteristics of their </a:t>
            </a:r>
            <a:r>
              <a:rPr lang="en-US" smtClean="0"/>
              <a:t>salamander kin, </a:t>
            </a:r>
            <a:r>
              <a:rPr lang="en-US" dirty="0" smtClean="0"/>
              <a:t>including semipermeable glandular skin, four equal-sized limbs, and a distinct tail.</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4348" y="836802"/>
            <a:ext cx="3804932" cy="253662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332002006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NEWT</a:t>
            </a:r>
            <a:endParaRPr lang="ru-RU" dirty="0"/>
          </a:p>
        </p:txBody>
      </p:sp>
      <p:sp>
        <p:nvSpPr>
          <p:cNvPr id="3" name="Объект 2"/>
          <p:cNvSpPr>
            <a:spLocks noGrp="1"/>
          </p:cNvSpPr>
          <p:nvPr>
            <p:ph sz="quarter" idx="13"/>
          </p:nvPr>
        </p:nvSpPr>
        <p:spPr>
          <a:xfrm>
            <a:off x="687976" y="3546811"/>
            <a:ext cx="10394707" cy="3311189"/>
          </a:xfrm>
        </p:spPr>
        <p:txBody>
          <a:bodyPr/>
          <a:lstStyle/>
          <a:p>
            <a:r>
              <a:rPr lang="en-US" dirty="0"/>
              <a:t>Many newts produce </a:t>
            </a:r>
            <a:r>
              <a:rPr lang="en-US" dirty="0" smtClean="0"/>
              <a:t>TOXINS </a:t>
            </a:r>
            <a:r>
              <a:rPr lang="en-US" dirty="0"/>
              <a:t>in their skin secretions as a </a:t>
            </a:r>
            <a:r>
              <a:rPr lang="en-US" dirty="0" err="1"/>
              <a:t>defence</a:t>
            </a:r>
            <a:r>
              <a:rPr lang="en-US" dirty="0"/>
              <a:t> mechanism against predators.</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7683" y="685800"/>
            <a:ext cx="5715000" cy="3371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4640290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NEWT</a:t>
            </a:r>
            <a:endParaRPr lang="ru-RU" dirty="0"/>
          </a:p>
        </p:txBody>
      </p:sp>
      <p:sp>
        <p:nvSpPr>
          <p:cNvPr id="3" name="Объект 2"/>
          <p:cNvSpPr>
            <a:spLocks noGrp="1"/>
          </p:cNvSpPr>
          <p:nvPr>
            <p:ph sz="quarter" idx="13"/>
          </p:nvPr>
        </p:nvSpPr>
        <p:spPr>
          <a:xfrm>
            <a:off x="685801" y="3757972"/>
            <a:ext cx="10394707" cy="3311189"/>
          </a:xfrm>
        </p:spPr>
        <p:txBody>
          <a:bodyPr/>
          <a:lstStyle/>
          <a:p>
            <a:r>
              <a:rPr lang="en-US" dirty="0"/>
              <a:t>The main breeding season for newts is June and July.</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8852" y="685800"/>
            <a:ext cx="5901656" cy="39639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125395212"/>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468</TotalTime>
  <Words>92</Words>
  <Application>Microsoft Office PowerPoint</Application>
  <PresentationFormat>Широкоэкранный</PresentationFormat>
  <Paragraphs>10</Paragraphs>
  <Slides>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5</vt:i4>
      </vt:variant>
    </vt:vector>
  </HeadingPairs>
  <TitlesOfParts>
    <vt:vector size="8" baseType="lpstr">
      <vt:lpstr>Arial</vt:lpstr>
      <vt:lpstr>Impact</vt:lpstr>
      <vt:lpstr>Главное мероприятие</vt:lpstr>
      <vt:lpstr>NEWT</vt:lpstr>
      <vt:lpstr>NEWT</vt:lpstr>
      <vt:lpstr>Newt</vt:lpstr>
      <vt:lpstr>NEWT</vt:lpstr>
      <vt:lpstr>NEWT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dc:title>
  <dc:creator>Сергей Потуданский</dc:creator>
  <cp:lastModifiedBy>Сергей Потуданский</cp:lastModifiedBy>
  <cp:revision>4</cp:revision>
  <dcterms:created xsi:type="dcterms:W3CDTF">2015-11-04T21:29:55Z</dcterms:created>
  <dcterms:modified xsi:type="dcterms:W3CDTF">2015-11-05T05:18:12Z</dcterms:modified>
</cp:coreProperties>
</file>