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0" r:id="rId5"/>
    <p:sldId id="261" r:id="rId6"/>
    <p:sldId id="264" r:id="rId7"/>
    <p:sldId id="265" r:id="rId8"/>
    <p:sldId id="266" r:id="rId9"/>
    <p:sldId id="267" r:id="rId10"/>
    <p:sldId id="270" r:id="rId11"/>
    <p:sldId id="271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146250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Bef>
                <a:spcPts val="805"/>
              </a:spcBef>
              <a:spcAft>
                <a:spcPts val="375"/>
              </a:spcAft>
            </a:pPr>
            <a:r>
              <a:rPr lang="ru-RU" b="1" kern="1800" dirty="0" smtClean="0">
                <a:solidFill>
                  <a:srgbClr val="660066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b="1" kern="1800" dirty="0" smtClean="0">
                <a:solidFill>
                  <a:srgbClr val="660066"/>
                </a:solidFill>
                <a:latin typeface="Arial"/>
                <a:ea typeface="Times New Roman"/>
                <a:cs typeface="Times New Roman"/>
              </a:rPr>
            </a:br>
            <a:r>
              <a:rPr lang="ru-RU" b="1" kern="1800" dirty="0" smtClean="0">
                <a:latin typeface="Arial"/>
                <a:ea typeface="Times New Roman"/>
                <a:cs typeface="Times New Roman"/>
              </a:rPr>
              <a:t>Оптическое искусство (оп-арт</a:t>
            </a:r>
            <a:r>
              <a:rPr lang="ru-RU" b="1" kern="1800" dirty="0">
                <a:latin typeface="Arial"/>
                <a:ea typeface="Times New Roman"/>
                <a:cs typeface="Times New Roman"/>
              </a:rPr>
              <a:t>) как синтез науки и искусства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>
              <a:buNone/>
            </a:pPr>
            <a:r>
              <a:rPr lang="ru-RU" i="1" dirty="0" smtClean="0">
                <a:latin typeface="Times New Roman"/>
                <a:ea typeface="Times New Roman"/>
              </a:rPr>
              <a:t>Наука </a:t>
            </a:r>
            <a:r>
              <a:rPr lang="ru-RU" i="1" dirty="0">
                <a:latin typeface="Times New Roman"/>
                <a:ea typeface="Times New Roman"/>
              </a:rPr>
              <a:t>и искусство так же тесно связаны между собой, как сердце и легкие...        </a:t>
            </a:r>
            <a:endParaRPr lang="ru-RU" sz="2800" dirty="0">
              <a:latin typeface="Times New Roman"/>
              <a:ea typeface="Times New Roman"/>
            </a:endParaRPr>
          </a:p>
          <a:p>
            <a:pPr algn="r">
              <a:buNone/>
            </a:pPr>
            <a:r>
              <a:rPr lang="ru-RU" dirty="0">
                <a:latin typeface="Times New Roman"/>
                <a:ea typeface="Times New Roman"/>
              </a:rPr>
              <a:t>Л. Толстой</a:t>
            </a:r>
            <a:endParaRPr lang="ru-RU" sz="2800" dirty="0">
              <a:latin typeface="Times New Roman"/>
              <a:ea typeface="Times New Roman"/>
            </a:endParaRPr>
          </a:p>
          <a:p>
            <a:pPr algn="r"/>
            <a:endParaRPr lang="ru-RU" dirty="0" smtClean="0"/>
          </a:p>
          <a:p>
            <a:pPr algn="r"/>
            <a:r>
              <a:rPr lang="ru-RU" sz="2000" dirty="0" smtClean="0"/>
              <a:t>ГБОУ СОШ №338 </a:t>
            </a:r>
          </a:p>
          <a:p>
            <a:pPr algn="r"/>
            <a:r>
              <a:rPr lang="ru-RU" sz="2000" dirty="0" smtClean="0"/>
              <a:t>учитель физики </a:t>
            </a:r>
            <a:r>
              <a:rPr lang="ru-RU" sz="2000" dirty="0" err="1" smtClean="0"/>
              <a:t>Надёжина</a:t>
            </a:r>
            <a:r>
              <a:rPr lang="ru-RU" sz="2000" dirty="0" smtClean="0"/>
              <a:t> Н.В.</a:t>
            </a:r>
          </a:p>
          <a:p>
            <a:pPr algn="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87781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изайн интерьера оп-арт в Днепропетровске, Киеве, Крыму архитектор дизайнер современный интерьер проектирование в Днепропетровс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09008" cy="607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4750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п-арт. . Оптическое искусство - Look At Me - Посты - поток &quot;Искусство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12968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6971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8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9585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7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329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08920"/>
            <a:ext cx="3742184" cy="8915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764704"/>
            <a:ext cx="2872408" cy="54006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оптическая иллюзия представлена головой  мужчины, но если присмотреться, то можно заметить, что на этом слайде присутствуют девять человек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197" y="116633"/>
            <a:ext cx="5578619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31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25145"/>
            <a:ext cx="8147248" cy="14010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6257" y="0"/>
            <a:ext cx="11990492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231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03" b="8203"/>
          <a:stretch>
            <a:fillRect/>
          </a:stretch>
        </p:blipFill>
        <p:spPr bwMode="auto">
          <a:xfrm>
            <a:off x="-108520" y="0"/>
            <a:ext cx="9418648" cy="706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18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9236"/>
            <a:ext cx="6984776" cy="651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897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16632"/>
            <a:ext cx="6624736" cy="660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354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8962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3326"/>
            <a:ext cx="4400252" cy="68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2090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" y="1"/>
            <a:ext cx="4160277" cy="4077072"/>
          </a:xfrm>
          <a:prstGeom prst="rect">
            <a:avLst/>
          </a:prstGeom>
        </p:spPr>
      </p:pic>
      <p:pic>
        <p:nvPicPr>
          <p:cNvPr id="1026" name="Picture 2" descr="Art Now and Then: May 20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1313" y="3554646"/>
            <a:ext cx="4953962" cy="329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293096"/>
            <a:ext cx="35283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Бриджет </a:t>
            </a:r>
            <a:r>
              <a:rPr lang="ru-RU" sz="4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Райли</a:t>
            </a:r>
            <a:endParaRPr lang="ru-RU" sz="4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род.1931г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764704"/>
            <a:ext cx="46648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Виктор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Вазарели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/>
              <a:t>(1906-1997г.г.)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9914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60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Оптическое искусство (оп-арт) как синтез науки и искусства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Nadezhin</dc:creator>
  <cp:lastModifiedBy>User</cp:lastModifiedBy>
  <cp:revision>17</cp:revision>
  <dcterms:created xsi:type="dcterms:W3CDTF">2015-04-20T16:32:15Z</dcterms:created>
  <dcterms:modified xsi:type="dcterms:W3CDTF">2017-02-20T17:48:40Z</dcterms:modified>
</cp:coreProperties>
</file>