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6" r:id="rId3"/>
    <p:sldId id="260" r:id="rId4"/>
    <p:sldId id="261" r:id="rId5"/>
    <p:sldId id="262" r:id="rId6"/>
    <p:sldId id="263" r:id="rId7"/>
    <p:sldId id="265" r:id="rId8"/>
    <p:sldId id="266" r:id="rId9"/>
    <p:sldId id="268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C269E-B549-4315-8CEC-D9015E70F019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EEC8C-2985-4553-9F9F-A6B86C24BB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008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EEC8C-2985-4553-9F9F-A6B86C24BBF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456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A295-10F1-45E3-929B-D1D6D07E70FC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0A2F-04AF-45BB-93EF-F4A7459C1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A295-10F1-45E3-929B-D1D6D07E70FC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0A2F-04AF-45BB-93EF-F4A7459C1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A295-10F1-45E3-929B-D1D6D07E70FC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0A2F-04AF-45BB-93EF-F4A7459C1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A295-10F1-45E3-929B-D1D6D07E70FC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0A2F-04AF-45BB-93EF-F4A7459C1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A295-10F1-45E3-929B-D1D6D07E70FC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0A2F-04AF-45BB-93EF-F4A7459C1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A295-10F1-45E3-929B-D1D6D07E70FC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0A2F-04AF-45BB-93EF-F4A7459C1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A295-10F1-45E3-929B-D1D6D07E70FC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0A2F-04AF-45BB-93EF-F4A7459C1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A295-10F1-45E3-929B-D1D6D07E70FC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0A2F-04AF-45BB-93EF-F4A7459C1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A295-10F1-45E3-929B-D1D6D07E70FC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0A2F-04AF-45BB-93EF-F4A7459C1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A295-10F1-45E3-929B-D1D6D07E70FC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0A2F-04AF-45BB-93EF-F4A7459C1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A295-10F1-45E3-929B-D1D6D07E70FC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0A2F-04AF-45BB-93EF-F4A7459C1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7A295-10F1-45E3-929B-D1D6D07E70FC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70A2F-04AF-45BB-93EF-F4A7459C1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р\Desktop\келлер\картинки про лето\1213124012_1-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09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6858048" cy="135732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Психологическая акция в дошкольном учреждении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5000636"/>
            <a:ext cx="5214974" cy="1357322"/>
          </a:xfrm>
        </p:spPr>
        <p:txBody>
          <a:bodyPr>
            <a:normAutofit fontScale="25000" lnSpcReduction="20000"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педагог-психолог 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Лаптева Жанна Владимировна</a:t>
            </a:r>
            <a:endParaRPr lang="ru-RU" sz="8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32877" y="2492896"/>
            <a:ext cx="48634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«Доброе сердечко»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02. - 8. 02. 2017 г.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5928">
            <a:off x="411261" y="2287078"/>
            <a:ext cx="2851468" cy="1611958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р\Desktop\келлер\картинки про лето\qaq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C:\Users\ор\Desktop\келлер\картинки про лето\10_12_2009_0596827001260441324_aleksej-dolot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39695">
            <a:off x="236315" y="2421932"/>
            <a:ext cx="5929354" cy="4148696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28596" y="285728"/>
            <a:ext cx="857256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«Чтобы поверить в добро,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надо начать его делать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!»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Лев Николаевич Толстой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Calibri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р\Desktop\келлер\картинки про лето\qaq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285728"/>
            <a:ext cx="6000792" cy="1500198"/>
          </a:xfrm>
        </p:spPr>
        <p:txBody>
          <a:bodyPr>
            <a:normAutofit/>
          </a:bodyPr>
          <a:lstStyle/>
          <a:p>
            <a:r>
              <a:rPr lang="ru-RU" dirty="0" smtClean="0"/>
              <a:t> 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928934"/>
            <a:ext cx="4860032" cy="3596410"/>
          </a:xfrm>
        </p:spPr>
        <p:txBody>
          <a:bodyPr>
            <a:normAutofit/>
          </a:bodyPr>
          <a:lstStyle/>
          <a:p>
            <a:r>
              <a:rPr lang="ru-RU" dirty="0"/>
              <a:t>.                                             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/>
              <a:t>       </a:t>
            </a:r>
            <a:r>
              <a:rPr lang="ru-RU" sz="8600" b="1" dirty="0"/>
              <a:t> </a:t>
            </a:r>
            <a:endParaRPr lang="ru-RU" sz="9800" b="1" dirty="0"/>
          </a:p>
          <a:p>
            <a:pPr algn="l"/>
            <a:endParaRPr lang="ru-RU" b="1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428596" y="2071678"/>
            <a:ext cx="8215370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                                           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      </a:t>
            </a:r>
            <a:r>
              <a:rPr kumimoji="0" lang="ru-RU" sz="8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9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14282" y="142852"/>
            <a:ext cx="8724960" cy="1357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algn="ctr">
              <a:spcBef>
                <a:spcPct val="20000"/>
              </a:spcBef>
            </a:pPr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психологической акции:</a:t>
            </a: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spcBef>
                <a:spcPct val="20000"/>
              </a:spcBef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эмоционально – нравственной стороны личности ребёнка, через различные игры, литературные произведения (стихи, </a:t>
            </a:r>
            <a:r>
              <a:rPr lang="ru-RU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поговорки), конструктивное взаимодействие с окружающими, обучение навыкам </a:t>
            </a:r>
            <a:r>
              <a:rPr lang="ru-RU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                                            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      </a:t>
            </a:r>
            <a:r>
              <a:rPr kumimoji="0" lang="ru-RU" sz="8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9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42844" y="1428737"/>
            <a:ext cx="8786873" cy="5221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Обучающие: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Дать знания детям о нравственных нормах поведения.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Учить анализу поступков со стороны, опираясь на опыт героев произведения.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Обучать умению видеть нравственную сторону той или иной ситуации.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Обучать умению оценивать свои поступки и поступки других людей.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Обучать правильному использованию нравственных понятий.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Выработка у детей положительных черт характера, способствующих лучшему взаимопониманию при общении.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Учить объяснять смысл пословиц.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Учить испытывать радость от возможности доставлять удовольствие, радость другому человеку.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 уровня самоконтроля в отношении своего эмоционального состояния в ходе общения, формирование терпимости к мнению собеседника.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Развивающие: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слуховое восприятие, способность чувствовать настроение героев,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эмпатию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пантомимическую и эмоциональную выразительность.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эмоциональное и логическое мышление, умение сравнивать.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творческую активность и воображение.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желание детей участвовать в совместных игровых действиях, навыки содружества педагогов и детей.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умение отстаивать свое суждение о поступках героев.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рефлексию эмоциональных состояний.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Воспитывающие: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эмоциональную отзывчивость, интерес к участию в коллективной игровой деятельности, коммуникативные навыки.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доброжелательное отношение к персонажам, вызвать сочувствие и желание им помочь, помочь близким и друзьям.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Дать возможность ребенку выразить свое отношение, настроение к происходящему.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интерес к художественной литературе.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Коррекционные: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Коррекция агрессии и деструктивного поведения.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Коррекция своей самооценки.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Коррекция страхов.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ор\Desktop\келлер\картинки про лето\1213124012_1-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967"/>
          </a:xfrm>
          <a:prstGeom prst="rect">
            <a:avLst/>
          </a:prstGeom>
          <a:noFill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723872" y="142852"/>
            <a:ext cx="8215370" cy="71438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                                          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      </a:t>
            </a:r>
            <a:r>
              <a:rPr kumimoji="0" lang="ru-RU" sz="8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9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28596" y="214290"/>
            <a:ext cx="84296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– программа психологической акции «Доброе сердечко»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2843" y="714356"/>
          <a:ext cx="8929751" cy="5907853"/>
        </p:xfrm>
        <a:graphic>
          <a:graphicData uri="http://schemas.openxmlformats.org/drawingml/2006/table">
            <a:tbl>
              <a:tblPr/>
              <a:tblGrid>
                <a:gridCol w="714381"/>
                <a:gridCol w="928694"/>
                <a:gridCol w="2887146"/>
                <a:gridCol w="1634220"/>
                <a:gridCol w="1428803"/>
                <a:gridCol w="1336507"/>
              </a:tblGrid>
              <a:tr h="22698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r>
                        <a:rPr lang="ru-RU" sz="10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r>
                        <a:rPr lang="en-US" sz="1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</a:t>
                      </a:r>
                      <a:r>
                        <a:rPr lang="ru-RU" sz="10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100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День недели</a:t>
                      </a:r>
                      <a:endParaRPr lang="ru-RU" sz="100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мероприятия</a:t>
                      </a:r>
                      <a:endParaRPr lang="ru-RU" sz="100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ответственные</a:t>
                      </a:r>
                      <a:endParaRPr lang="ru-RU" sz="100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педагоги</a:t>
                      </a:r>
                      <a:endParaRPr lang="ru-RU" sz="100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</a:t>
                      </a:r>
                      <a:endParaRPr lang="ru-RU" sz="100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родители</a:t>
                      </a:r>
                      <a:endParaRPr lang="ru-RU" sz="100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369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1.02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понедельник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Круглый стол для педагогов и родителей. Обсуждение целей и задач акции. Формирование интереса у всего коллектива МАДОУ к созданию условий для реализации акции (психолог)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Минутки вхождения в день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«Азбука добра»;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Разучивание пословиц о добре, беседы о добрых поступках и делах (решение проблемных ситуаций)</a:t>
                      </a:r>
                      <a:r>
                        <a:rPr lang="ru-RU" sz="1050" i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сдать конспект проблемной ситуации</a:t>
                      </a:r>
                      <a:endParaRPr lang="ru-RU" sz="105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Оформление родительского уголка: размещение плана мероприятий, статей, консультаций, рекомендаций, памяток.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(воспитатели)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Интерактивная гостиная для родителей «Дорогою добра» (психолог)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Педагог-психолог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Воспитатели групп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Администрация ДОУ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6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2.02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вторник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8905" algn="l"/>
                          <a:tab pos="309245" algn="l"/>
                        </a:tabLst>
                      </a:pP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Выставка «Рисунок семьи» (обсуждение); исследование восприятия ребёнком особенностей семейных взаимоотношений Р. Бернс, С. Кауфман) (подготовительных и старших групп № 11, 6, 5, 12, 7).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Психологические игровые тренинги «Дорогою добра», «Цветок дружбы»и др. (психолог)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Тематическая встреча: «</a:t>
                      </a:r>
                      <a:r>
                        <a:rPr lang="ru-RU" sz="1050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Потешкин</a:t>
                      </a: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день» (открытый просмотр игровых ситуаций с речевым сопровождением) (</a:t>
                      </a:r>
                      <a:r>
                        <a:rPr lang="en-US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en-US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</a:t>
                      </a: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младшая, средняя)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Педагог-психолог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Воспитатели 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0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3.02-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4.02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Среда 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четверг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65400" algn="l"/>
                        </a:tabLst>
                      </a:pP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Коллективная творческая работа «Карусель добрых пожеланий» (</a:t>
                      </a:r>
                      <a:r>
                        <a:rPr lang="ru-RU" sz="1050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фотоколлаж</a:t>
                      </a: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(оформление </a:t>
                      </a:r>
                      <a:r>
                        <a:rPr lang="ru-RU" sz="1050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психоло-педагогической</a:t>
                      </a: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газеты «Делай добро»</a:t>
                      </a:r>
                    </a:p>
                    <a:p>
                      <a:pPr marL="4445">
                        <a:spcAft>
                          <a:spcPts val="0"/>
                        </a:spcAft>
                        <a:tabLst>
                          <a:tab pos="184150" algn="l"/>
                        </a:tabLst>
                      </a:pP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Лист обратной связи – отзыв-пожелание (оценка активности педагогов и родителей в мероприятиях, проводимых в рамках акции «Доброе сердечко».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Педагог-психолог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Воспитатели возрастных групп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2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5.02 – 8.02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Пятница -среда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Подготовить отчётную документацию: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Мини-презентации «Организация совместной деятельности с детьми», (разработка технологических карт).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Мини-отчёты «Моё участие в акции «Доброе сердечко» (презентация).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Читаем с детьми дома</a:t>
                      </a: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стихи, рассказы, сказки: С. Я. Маршака “Друзья-товарищи”, Г </a:t>
                      </a:r>
                      <a:r>
                        <a:rPr lang="ru-RU" sz="1050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Остера</a:t>
                      </a: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“Вредные советы”, В. Осеевой “Рыжий кот”, “Добрые слова”, В. Маяковского “Что такое хорошо, что такое плохо”, немецкие сказки “</a:t>
                      </a:r>
                      <a:r>
                        <a:rPr lang="ru-RU" sz="1050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Айога</a:t>
                      </a: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”, “Три сына”, Е. Благининой “Подарок”, “Как светлячок друга искал”.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Психологическая галерея «Делай добрые дела» (игра «Добрая почта», психотренинг «Рецепт добра»)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Педагог-психолог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Воспитатели всех возрастных групп</a:t>
                      </a:r>
                    </a:p>
                  </a:txBody>
                  <a:tcPr marL="40039" marR="40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ор\Desktop\келлер\картинки про лето\qaq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500034" y="2000240"/>
            <a:ext cx="7858180" cy="121444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algn="ctr"/>
            <a:r>
              <a:rPr lang="ru-RU" sz="4400" b="1" i="1" dirty="0" smtClean="0"/>
              <a:t> </a:t>
            </a:r>
          </a:p>
          <a:p>
            <a:pPr algn="ctr"/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человек должен иметь доброе сердце, добрую душу, </a:t>
            </a:r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уметь говорить добрые слова, чтобы всем помогать, </a:t>
            </a:r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жалеть тех, кто попал в беду, и, конечно, всех любить.</a:t>
            </a:r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                                           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      </a:t>
            </a:r>
            <a:r>
              <a:rPr kumimoji="0" lang="ru-RU" sz="8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9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061982" y="2285992"/>
            <a:ext cx="8082018" cy="1000132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                                           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      </a:t>
            </a:r>
            <a:r>
              <a:rPr kumimoji="0" lang="ru-RU" sz="8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9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1061982" y="2571744"/>
            <a:ext cx="8082018" cy="1000132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                                           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      </a:t>
            </a:r>
            <a:r>
              <a:rPr kumimoji="0" lang="ru-RU" sz="8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9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 rot="21363323">
            <a:off x="438423" y="3617636"/>
            <a:ext cx="5572164" cy="2554545"/>
          </a:xfrm>
          <a:prstGeom prst="rect">
            <a:avLst/>
          </a:prstGeom>
          <a:solidFill>
            <a:srgbClr val="FFC000"/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 правила акции: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Добрые слова не лень нам говорить каждый день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Дари улыбку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Спонтанно проявляй доброту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F:\добро 2017\добр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45014">
            <a:off x="6444659" y="307965"/>
            <a:ext cx="2334285" cy="16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583813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357290" y="854138"/>
            <a:ext cx="57864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ор\Desktop\келлер\картинки про лето\1213124012_1-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033"/>
            <a:ext cx="9144000" cy="6850967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857224" y="2428868"/>
            <a:ext cx="7143800" cy="142876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Интерактивная гостиная для родителей «Дорогою добра»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«Счастье-это когда тебя понимают»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«Поговори со мною мама»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«Я тебя слушаю и слышу»</a:t>
            </a:r>
          </a:p>
          <a:p>
            <a:pPr algn="ctr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44" y="5500702"/>
            <a:ext cx="4071966" cy="1214422"/>
          </a:xfrm>
          <a:prstGeom prst="roundRect">
            <a:avLst/>
          </a:prstGeom>
          <a:solidFill>
            <a:schemeClr val="accent6">
              <a:tint val="50000"/>
              <a:satMod val="30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Философская сказка: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Вот как стоит учить детей и себя не обижаться</a:t>
            </a:r>
          </a:p>
          <a:p>
            <a:pPr algn="ctr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85720" y="357166"/>
            <a:ext cx="721523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Девиз акции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«Что бы вы ни делали, количество добра в мире должно увеличиваться с каждым днём». 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147370"/>
            <a:ext cx="3227851" cy="2420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ор\Desktop\келлер\картинки про лето\qaq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42844" y="142852"/>
            <a:ext cx="335758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Выставка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«Рисунок семьи»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71934" y="142852"/>
            <a:ext cx="4857784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Тематическая встреча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Потешкин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день»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240" y="1714149"/>
            <a:ext cx="2654037" cy="199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380" y="729612"/>
            <a:ext cx="2428892" cy="1821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27240" y="4005064"/>
            <a:ext cx="2725943" cy="20444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288" y="4695091"/>
            <a:ext cx="2713076" cy="20348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5746" y="1184433"/>
            <a:ext cx="2891780" cy="21688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83" y="4039376"/>
            <a:ext cx="3128306" cy="23462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ор\Desktop\келлер\картинки про лето\1213124012_1-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693" cy="6854483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42844" y="142852"/>
            <a:ext cx="5293252" cy="7143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Психологические игровые встречи - тренинги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«Дорогою добра», «Цветок дружбы»и др.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1000084"/>
            <a:ext cx="2939819" cy="22048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306" y="183162"/>
            <a:ext cx="3228867" cy="2421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298" y="1247701"/>
            <a:ext cx="3107837" cy="23308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3455622"/>
            <a:ext cx="2463738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507" y="4009902"/>
            <a:ext cx="3217678" cy="24132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963010"/>
            <a:ext cx="2520068" cy="3360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ор\Desktop\келлер\картинки про лето\qaq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306706"/>
            <a:ext cx="6480720" cy="549855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Методическая копилка: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Технологическая карта совместной образовательной деятельности с детьми от 4 до 7 лет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«Цветок дружбы» (педагог-психолог Лаптева Ж. В.)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(воспитатель подготовительной группы № 12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Панксеп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И. В.)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(воспитатель подготовительной группы №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 Бронникова Н. Б.)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(воспитатель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старшей группы № 11 Федотова О. С.)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средней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группы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9 Смирнова Е. П.)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F:\добро 2017\пп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02973">
            <a:off x="6733223" y="744641"/>
            <a:ext cx="2120565" cy="1857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285720" y="6072206"/>
            <a:ext cx="8501122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Мини-отчёты (презентации)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«Моё участие в акции «Доброе сердечко»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ор\Desktop\келлер\картинки про лето\1213124012_1-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693" cy="6854483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214282" y="214290"/>
            <a:ext cx="7143800" cy="128588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Психологическая галерея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«Делай добрые дела»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(игра «Добрая почта», «Рецепт добра», «Подари улыбку себе и другу»; психологическая газета «Спешите делать добро»)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Дом\Desktop\птич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1106340">
            <a:off x="829053" y="1407681"/>
            <a:ext cx="1548598" cy="1423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Дом\Desktop\письмо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452465">
            <a:off x="5950723" y="4669638"/>
            <a:ext cx="2295030" cy="1511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975" y="2483846"/>
            <a:ext cx="2540223" cy="3386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600" y="1806928"/>
            <a:ext cx="3008216" cy="22561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08" y="3144968"/>
            <a:ext cx="2490290" cy="33203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4694</TotalTime>
  <Words>843</Words>
  <Application>Microsoft Office PowerPoint</Application>
  <PresentationFormat>Экран (4:3)</PresentationFormat>
  <Paragraphs>146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 Психологическая акция в дошкольном учреждении </vt:lpstr>
      <vt:lpstr> 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«Дари добро».</dc:title>
  <dc:creator>ор</dc:creator>
  <cp:lastModifiedBy>Психолог</cp:lastModifiedBy>
  <cp:revision>75</cp:revision>
  <dcterms:created xsi:type="dcterms:W3CDTF">2014-04-11T10:16:58Z</dcterms:created>
  <dcterms:modified xsi:type="dcterms:W3CDTF">2017-02-20T03:17:29Z</dcterms:modified>
</cp:coreProperties>
</file>