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D351029-DAB2-41DE-877B-30DA1826BAC9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1741330-0637-4950-A0FC-CD84ECCCDF7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r>
              <a:rPr lang="ru-RU" dirty="0" smtClean="0"/>
              <a:t>	Поволжье</a:t>
            </a:r>
            <a:endParaRPr lang="ru-RU" dirty="0"/>
          </a:p>
        </p:txBody>
      </p:sp>
      <p:pic>
        <p:nvPicPr>
          <p:cNvPr id="4" name="Рисунок 3" descr="пов.jpg"/>
          <p:cNvPicPr>
            <a:picLocks noChangeAspect="1"/>
          </p:cNvPicPr>
          <p:nvPr/>
        </p:nvPicPr>
        <p:blipFill rotWithShape="1">
          <a:blip r:embed="rId2" cstate="print"/>
          <a:srcRect b="12503"/>
          <a:stretch/>
        </p:blipFill>
        <p:spPr>
          <a:xfrm>
            <a:off x="827584" y="1405552"/>
            <a:ext cx="6768752" cy="44250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9872" y="5847655"/>
            <a:ext cx="4305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err="1" smtClean="0">
                <a:solidFill>
                  <a:srgbClr val="002060"/>
                </a:solidFill>
              </a:rPr>
              <a:t>Подготолвила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учитьель</a:t>
            </a:r>
            <a:r>
              <a:rPr lang="ru-RU" b="1" i="1" dirty="0" smtClean="0">
                <a:solidFill>
                  <a:srgbClr val="002060"/>
                </a:solidFill>
              </a:rPr>
              <a:t> Географии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 МОУ «СОШ №2» </a:t>
            </a:r>
            <a:r>
              <a:rPr lang="ru-RU" b="1" i="1" dirty="0" err="1" smtClean="0">
                <a:solidFill>
                  <a:srgbClr val="002060"/>
                </a:solidFill>
              </a:rPr>
              <a:t>г.Воскресенска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err="1" smtClean="0">
                <a:solidFill>
                  <a:srgbClr val="002060"/>
                </a:solidFill>
              </a:rPr>
              <a:t>Смарченкова</a:t>
            </a:r>
            <a:r>
              <a:rPr lang="ru-RU" b="1" i="1" dirty="0" smtClean="0">
                <a:solidFill>
                  <a:srgbClr val="002060"/>
                </a:solidFill>
              </a:rPr>
              <a:t> Мария Вячеславовна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СОСТАВ </a:t>
            </a:r>
            <a:r>
              <a:rPr lang="ru-RU" dirty="0" err="1" smtClean="0"/>
              <a:t>поволжья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состав Поволжья входят : Астраханская область, Башкортостан, Владимирская, Волгоградская, Ивановская области, Калмыкия, Кировская, Костромская области, Марий Эл, Мордовия, Новгородская, Оренбургская, Пензенская области, Пермский край, Самарская, Саратовская области, Татарстан, Тверская область, Удмуртия, Чувашия и Ярославская область. Наиболее крупные города : Астрахань, Уфа, Владимир, Волгоград, Иваново, Ярославль, Самара, Пермь, Саратов, Пенза и др. Всего 94 города.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035496"/>
            <a:ext cx="8100392" cy="4293096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Поволжье – один из основных районов Российской Федерации по производству </a:t>
            </a:r>
            <a:r>
              <a:rPr lang="ru-RU" dirty="0" smtClean="0"/>
              <a:t>авиационной техники</a:t>
            </a:r>
            <a:r>
              <a:rPr lang="ru-RU" b="0" dirty="0" smtClean="0"/>
              <a:t>. Самолеты производятся в Казани, Самаре, Саратове. Центр вертолето­строения – Казань.</a:t>
            </a:r>
            <a:endParaRPr lang="ru-RU" dirty="0"/>
          </a:p>
        </p:txBody>
      </p:sp>
      <p:pic>
        <p:nvPicPr>
          <p:cNvPr id="4" name="Содержимое 3" descr="хо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17835" y="3284984"/>
            <a:ext cx="4764021" cy="357301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5557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Коренное население</a:t>
            </a:r>
            <a:r>
              <a:rPr lang="ru-RU" b="0" dirty="0" smtClean="0"/>
              <a:t> – чуваши,   мордва, марийцы, а позднее сюда приходили булгары,   половцы, русские и др.В разные периоды истории здесь формировались и исчезали мощные и непохожие друг на друга государства , такие ,как Хазарское и Болгарское царства , Золотая Орда , Астраханское ханство.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ПЛОЩАДЬ-536 ТЫС</a:t>
            </a:r>
            <a:r>
              <a:rPr lang="en-US" dirty="0" smtClean="0"/>
              <a:t>.</a:t>
            </a:r>
            <a:r>
              <a:rPr lang="ru-RU" dirty="0" smtClean="0"/>
              <a:t>КМ2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п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7" y="2258312"/>
            <a:ext cx="6426887" cy="4267031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</TotalTime>
  <Words>120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 Поволжье</vt:lpstr>
      <vt:lpstr>        СОСТАВ поволжья</vt:lpstr>
      <vt:lpstr>Поволжье – один из основных районов Российской Федерации по производству авиационной техники. Самолеты производятся в Казани, Самаре, Саратове. Центр вертолето­строения – Казань.</vt:lpstr>
      <vt:lpstr>Коренное население – чуваши,   мордва, марийцы, а позднее сюда приходили булгары,   половцы, русские и др.В разные периоды истории здесь формировались и исчезали мощные и непохожие друг на друга государства , такие ,как Хазарское и Болгарское царства , Золотая Орда , Астраханское ханство.</vt:lpstr>
      <vt:lpstr>ПЛОЩАДЬ-536 ТЫС.КМ2.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Поволжье</dc:title>
  <dc:creator>Admin</dc:creator>
  <cp:lastModifiedBy>PC11</cp:lastModifiedBy>
  <cp:revision>4</cp:revision>
  <dcterms:created xsi:type="dcterms:W3CDTF">2017-02-14T18:10:02Z</dcterms:created>
  <dcterms:modified xsi:type="dcterms:W3CDTF">2017-02-20T05:56:03Z</dcterms:modified>
</cp:coreProperties>
</file>