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59" r:id="rId5"/>
    <p:sldId id="262" r:id="rId6"/>
    <p:sldId id="267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лександр\Desktop\Подготовка\kartinkijane.ru-789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4" y="16559"/>
            <a:ext cx="9126697" cy="413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437112"/>
            <a:ext cx="8568952" cy="17281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Спорт- это жизнь!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6704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лександр\Desktop\Подготовка\cawa\Yi8_A_2IGG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65819">
            <a:off x="318655" y="346154"/>
            <a:ext cx="5616624" cy="374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лександр\Desktop\Подготовка\cawa\eqSVMulo6T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01008"/>
            <a:ext cx="4740626" cy="316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8802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Александр\Desktop\Подготовка\cawa\P_20161117_1438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26182">
            <a:off x="361060" y="1014882"/>
            <a:ext cx="3404196" cy="255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лександр\Desktop\Подготовка\cawa\P_20161122_1604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0440">
            <a:off x="4211960" y="1052736"/>
            <a:ext cx="4632397" cy="260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Александр\Desktop\Подготовка\cawa\P_20161130_1657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47889">
            <a:off x="323528" y="3406094"/>
            <a:ext cx="3328856" cy="249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Александр\Desktop\Подготовка\cawa\P_20161130_170150_HDR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7608" y="3562263"/>
            <a:ext cx="4034752" cy="226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21183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Александр\Desktop\Подготовка\cawa\HzN6Tb_4AH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5799"/>
            <a:ext cx="2962424" cy="3949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Александр\Desktop\Подготовка\cawa\azpqndxWtT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0040"/>
            <a:ext cx="3377322" cy="450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лександр\Desktop\Подготовка\cawa\Nq2v-xezH2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9679" y="2564904"/>
            <a:ext cx="5376597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6112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5970" y="980728"/>
            <a:ext cx="6860580" cy="5145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208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6845" y="836712"/>
            <a:ext cx="7244622" cy="5433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24148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940" y="982677"/>
            <a:ext cx="8335698" cy="5001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46963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Спорт- это жизнь!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Спорт- это жизнь</dc:title>
  <dc:creator>Александр</dc:creator>
  <cp:lastModifiedBy>Онегин</cp:lastModifiedBy>
  <cp:revision>12</cp:revision>
  <dcterms:created xsi:type="dcterms:W3CDTF">2017-01-23T16:51:11Z</dcterms:created>
  <dcterms:modified xsi:type="dcterms:W3CDTF">2017-02-20T16:40:30Z</dcterms:modified>
</cp:coreProperties>
</file>